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3.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5.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6.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7.xml" ContentType="application/vnd.openxmlformats-officedocument.theme+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721" r:id="rId3"/>
    <p:sldMasterId id="2147483735" r:id="rId4"/>
    <p:sldMasterId id="2147483752" r:id="rId5"/>
    <p:sldMasterId id="2147483791" r:id="rId6"/>
    <p:sldMasterId id="2147483822" r:id="rId7"/>
  </p:sldMasterIdLst>
  <p:notesMasterIdLst>
    <p:notesMasterId r:id="rId29"/>
  </p:notesMasterIdLst>
  <p:sldIdLst>
    <p:sldId id="256" r:id="rId8"/>
    <p:sldId id="316" r:id="rId9"/>
    <p:sldId id="2147469498" r:id="rId10"/>
    <p:sldId id="926" r:id="rId11"/>
    <p:sldId id="2146846250" r:id="rId12"/>
    <p:sldId id="2076137088" r:id="rId13"/>
    <p:sldId id="2146846566" r:id="rId14"/>
    <p:sldId id="2147469507" r:id="rId15"/>
    <p:sldId id="263" r:id="rId16"/>
    <p:sldId id="2147469506" r:id="rId17"/>
    <p:sldId id="2147469508" r:id="rId18"/>
    <p:sldId id="2147469497" r:id="rId19"/>
    <p:sldId id="2147469499" r:id="rId20"/>
    <p:sldId id="2147469500" r:id="rId21"/>
    <p:sldId id="2147469501" r:id="rId22"/>
    <p:sldId id="2147469502" r:id="rId23"/>
    <p:sldId id="2147469496" r:id="rId24"/>
    <p:sldId id="2147469503" r:id="rId25"/>
    <p:sldId id="2147327003" r:id="rId26"/>
    <p:sldId id="2147327009" r:id="rId27"/>
    <p:sldId id="214732707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852184C-9480-4720-9491-8FCDA663CAAF}">
          <p14:sldIdLst>
            <p14:sldId id="256"/>
            <p14:sldId id="316"/>
            <p14:sldId id="2147469498"/>
            <p14:sldId id="926"/>
            <p14:sldId id="2146846250"/>
            <p14:sldId id="2076137088"/>
            <p14:sldId id="2146846566"/>
            <p14:sldId id="2147469507"/>
            <p14:sldId id="263"/>
            <p14:sldId id="2147469506"/>
            <p14:sldId id="2147469508"/>
            <p14:sldId id="2147469497"/>
            <p14:sldId id="2147469499"/>
            <p14:sldId id="2147469500"/>
            <p14:sldId id="2147469501"/>
            <p14:sldId id="2147469502"/>
            <p14:sldId id="2147469496"/>
            <p14:sldId id="2147469503"/>
          </p14:sldIdLst>
        </p14:section>
        <p14:section name="Rockwell" id="{32EFADBC-4C21-4F80-8BA9-C7CD6464DE95}">
          <p14:sldIdLst>
            <p14:sldId id="2147327003"/>
            <p14:sldId id="2147327009"/>
            <p14:sldId id="21473270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63"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34" Type="http://schemas.microsoft.com/office/2016/11/relationships/changesInfo" Target="changesInfos/changesInfo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presProps" Target="presProps.xml"/><Relationship Id="rId8"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lamurugan Balakreshnan" userId="35e9483b-bf32-4d17-a07b-837bc83be0f5" providerId="ADAL" clId="{362C5101-836B-4354-A067-435D61E4374B}"/>
    <pc:docChg chg="delSld modSection">
      <pc:chgData name="Balamurugan Balakreshnan" userId="35e9483b-bf32-4d17-a07b-837bc83be0f5" providerId="ADAL" clId="{362C5101-836B-4354-A067-435D61E4374B}" dt="2022-04-09T14:47:04.033" v="0" actId="47"/>
      <pc:docMkLst>
        <pc:docMk/>
      </pc:docMkLst>
      <pc:sldChg chg="del">
        <pc:chgData name="Balamurugan Balakreshnan" userId="35e9483b-bf32-4d17-a07b-837bc83be0f5" providerId="ADAL" clId="{362C5101-836B-4354-A067-435D61E4374B}" dt="2022-04-09T14:47:04.033" v="0" actId="47"/>
        <pc:sldMkLst>
          <pc:docMk/>
          <pc:sldMk cId="2806490645" sldId="936"/>
        </pc:sldMkLst>
      </pc:sldChg>
      <pc:sldMasterChg chg="delSldLayout">
        <pc:chgData name="Balamurugan Balakreshnan" userId="35e9483b-bf32-4d17-a07b-837bc83be0f5" providerId="ADAL" clId="{362C5101-836B-4354-A067-435D61E4374B}" dt="2022-04-09T14:47:04.033" v="0" actId="47"/>
        <pc:sldMasterMkLst>
          <pc:docMk/>
          <pc:sldMasterMk cId="1528717819" sldId="2147483735"/>
        </pc:sldMasterMkLst>
        <pc:sldLayoutChg chg="del">
          <pc:chgData name="Balamurugan Balakreshnan" userId="35e9483b-bf32-4d17-a07b-837bc83be0f5" providerId="ADAL" clId="{362C5101-836B-4354-A067-435D61E4374B}" dt="2022-04-09T14:47:04.033" v="0" actId="47"/>
          <pc:sldLayoutMkLst>
            <pc:docMk/>
            <pc:sldMasterMk cId="1528717819" sldId="2147483735"/>
            <pc:sldLayoutMk cId="860125647" sldId="2147483748"/>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1" Type="http://schemas.openxmlformats.org/officeDocument/2006/relationships/oleObject" Target="NULL"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NULL"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NULL"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NULL"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77794841627346E-3"/>
          <c:y val="2.4106426046536872E-2"/>
          <c:w val="0.60339012094633149"/>
          <c:h val="0.90508511603421937"/>
        </c:manualLayout>
      </c:layout>
      <c:doughnutChart>
        <c:varyColors val="1"/>
        <c:ser>
          <c:idx val="0"/>
          <c:order val="0"/>
          <c:tx>
            <c:strRef>
              <c:f>Sheet1!$B$1</c:f>
              <c:strCache>
                <c:ptCount val="1"/>
                <c:pt idx="0">
                  <c:v>Sales</c:v>
                </c:pt>
              </c:strCache>
            </c:strRef>
          </c:tx>
          <c:dPt>
            <c:idx val="0"/>
            <c:bubble3D val="0"/>
            <c:spPr>
              <a:solidFill>
                <a:schemeClr val="accent3"/>
              </a:solidFill>
              <a:ln w="19050">
                <a:noFill/>
              </a:ln>
              <a:effectLst/>
            </c:spPr>
            <c:extLst>
              <c:ext xmlns:c16="http://schemas.microsoft.com/office/drawing/2014/chart" uri="{C3380CC4-5D6E-409C-BE32-E72D297353CC}">
                <c16:uniqueId val="{00000001-1133-584D-B0BF-90752F5C2073}"/>
              </c:ext>
            </c:extLst>
          </c:dPt>
          <c:dPt>
            <c:idx val="1"/>
            <c:bubble3D val="0"/>
            <c:spPr>
              <a:solidFill>
                <a:schemeClr val="accent2"/>
              </a:solidFill>
              <a:ln w="19050">
                <a:noFill/>
              </a:ln>
              <a:effectLst/>
            </c:spPr>
            <c:extLst>
              <c:ext xmlns:c16="http://schemas.microsoft.com/office/drawing/2014/chart" uri="{C3380CC4-5D6E-409C-BE32-E72D297353CC}">
                <c16:uniqueId val="{00000003-1133-584D-B0BF-90752F5C2073}"/>
              </c:ext>
            </c:extLst>
          </c:dPt>
          <c:dPt>
            <c:idx val="2"/>
            <c:bubble3D val="0"/>
            <c:spPr>
              <a:solidFill>
                <a:schemeClr val="accent4"/>
              </a:solidFill>
              <a:ln w="19050">
                <a:noFill/>
              </a:ln>
              <a:effectLst/>
            </c:spPr>
            <c:extLst>
              <c:ext xmlns:c16="http://schemas.microsoft.com/office/drawing/2014/chart" uri="{C3380CC4-5D6E-409C-BE32-E72D297353CC}">
                <c16:uniqueId val="{00000005-1133-584D-B0BF-90752F5C207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1133-584D-B0BF-90752F5C2073}"/>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1133-584D-B0BF-90752F5C2073}"/>
              </c:ext>
            </c:extLst>
          </c:dPt>
          <c:cat>
            <c:strRef>
              <c:f>Sheet1!$A$2:$A$5</c:f>
              <c:strCache>
                <c:ptCount val="3"/>
                <c:pt idx="0">
                  <c:v>Process</c:v>
                </c:pt>
                <c:pt idx="1">
                  <c:v>Hybrid</c:v>
                </c:pt>
                <c:pt idx="2">
                  <c:v>Discrete</c:v>
                </c:pt>
              </c:strCache>
            </c:strRef>
          </c:cat>
          <c:val>
            <c:numRef>
              <c:f>Sheet1!$B$2:$B$5</c:f>
              <c:numCache>
                <c:formatCode>General</c:formatCode>
                <c:ptCount val="4"/>
                <c:pt idx="0">
                  <c:v>35</c:v>
                </c:pt>
                <c:pt idx="1">
                  <c:v>40</c:v>
                </c:pt>
                <c:pt idx="2">
                  <c:v>25</c:v>
                </c:pt>
              </c:numCache>
            </c:numRef>
          </c:val>
          <c:extLst>
            <c:ext xmlns:c16="http://schemas.microsoft.com/office/drawing/2014/chart" uri="{C3380CC4-5D6E-409C-BE32-E72D297353CC}">
              <c16:uniqueId val="{0000000A-1133-584D-B0BF-90752F5C2073}"/>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2018</c:v>
                </c:pt>
              </c:strCache>
            </c:strRef>
          </c:tx>
          <c:spPr>
            <a:solidFill>
              <a:schemeClr val="accent2"/>
            </a:solidFill>
          </c:spPr>
          <c:dPt>
            <c:idx val="0"/>
            <c:bubble3D val="0"/>
            <c:spPr>
              <a:solidFill>
                <a:schemeClr val="accent2"/>
              </a:solidFill>
              <a:ln>
                <a:noFill/>
              </a:ln>
              <a:effectLst/>
            </c:spPr>
            <c:extLst>
              <c:ext xmlns:c16="http://schemas.microsoft.com/office/drawing/2014/chart" uri="{C3380CC4-5D6E-409C-BE32-E72D297353CC}">
                <c16:uniqueId val="{00000001-D60D-314F-8AA4-38D798FA7C09}"/>
              </c:ext>
            </c:extLst>
          </c:dPt>
          <c:dPt>
            <c:idx val="1"/>
            <c:bubble3D val="0"/>
            <c:spPr>
              <a:solidFill>
                <a:schemeClr val="accent3"/>
              </a:solidFill>
              <a:ln>
                <a:noFill/>
              </a:ln>
              <a:effectLst/>
            </c:spPr>
            <c:extLst>
              <c:ext xmlns:c16="http://schemas.microsoft.com/office/drawing/2014/chart" uri="{C3380CC4-5D6E-409C-BE32-E72D297353CC}">
                <c16:uniqueId val="{00000003-D60D-314F-8AA4-38D798FA7C09}"/>
              </c:ext>
            </c:extLst>
          </c:dPt>
          <c:dPt>
            <c:idx val="2"/>
            <c:bubble3D val="0"/>
            <c:spPr>
              <a:solidFill>
                <a:schemeClr val="accent1"/>
              </a:solidFill>
              <a:ln>
                <a:noFill/>
              </a:ln>
              <a:effectLst/>
            </c:spPr>
            <c:extLst>
              <c:ext xmlns:c16="http://schemas.microsoft.com/office/drawing/2014/chart" uri="{C3380CC4-5D6E-409C-BE32-E72D297353CC}">
                <c16:uniqueId val="{00000005-D60D-314F-8AA4-38D798FA7C09}"/>
              </c:ext>
            </c:extLst>
          </c:dPt>
          <c:dPt>
            <c:idx val="3"/>
            <c:bubble3D val="0"/>
            <c:spPr>
              <a:solidFill>
                <a:schemeClr val="accent4"/>
              </a:solidFill>
              <a:ln>
                <a:noFill/>
              </a:ln>
              <a:effectLst/>
            </c:spPr>
            <c:extLst>
              <c:ext xmlns:c16="http://schemas.microsoft.com/office/drawing/2014/chart" uri="{C3380CC4-5D6E-409C-BE32-E72D297353CC}">
                <c16:uniqueId val="{00000007-D60D-314F-8AA4-38D798FA7C09}"/>
              </c:ext>
            </c:extLst>
          </c:dPt>
          <c:dPt>
            <c:idx val="4"/>
            <c:bubble3D val="0"/>
            <c:spPr>
              <a:solidFill>
                <a:schemeClr val="accent2"/>
              </a:solidFill>
              <a:ln>
                <a:noFill/>
              </a:ln>
              <a:effectLst/>
            </c:spPr>
            <c:extLst>
              <c:ext xmlns:c16="http://schemas.microsoft.com/office/drawing/2014/chart" uri="{C3380CC4-5D6E-409C-BE32-E72D297353CC}">
                <c16:uniqueId val="{00000009-D60D-314F-8AA4-38D798FA7C09}"/>
              </c:ext>
            </c:extLst>
          </c:dPt>
          <c:cat>
            <c:strRef>
              <c:f>Sheet1!$A$2:$A$6</c:f>
              <c:strCache>
                <c:ptCount val="4"/>
                <c:pt idx="0">
                  <c:v>EMEA</c:v>
                </c:pt>
                <c:pt idx="1">
                  <c:v>AP</c:v>
                </c:pt>
                <c:pt idx="2">
                  <c:v>NA</c:v>
                </c:pt>
                <c:pt idx="3">
                  <c:v>LA</c:v>
                </c:pt>
              </c:strCache>
            </c:strRef>
          </c:cat>
          <c:val>
            <c:numRef>
              <c:f>Sheet1!$B$2:$B$6</c:f>
              <c:numCache>
                <c:formatCode>0%</c:formatCode>
                <c:ptCount val="5"/>
                <c:pt idx="0">
                  <c:v>0.2</c:v>
                </c:pt>
                <c:pt idx="1">
                  <c:v>0.14000000000000001</c:v>
                </c:pt>
                <c:pt idx="2">
                  <c:v>0.59</c:v>
                </c:pt>
                <c:pt idx="3">
                  <c:v>7.0000000000000007E-2</c:v>
                </c:pt>
              </c:numCache>
            </c:numRef>
          </c:val>
          <c:extLst>
            <c:ext xmlns:c16="http://schemas.microsoft.com/office/drawing/2014/chart" uri="{C3380CC4-5D6E-409C-BE32-E72D297353CC}">
              <c16:uniqueId val="{0000000A-D60D-314F-8AA4-38D798FA7C09}"/>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2019 ($M)</c:v>
                </c:pt>
              </c:strCache>
            </c:strRef>
          </c:tx>
          <c:spPr>
            <a:solidFill>
              <a:schemeClr val="accent2"/>
            </a:solidFill>
          </c:spPr>
          <c:dPt>
            <c:idx val="0"/>
            <c:bubble3D val="0"/>
            <c:spPr>
              <a:solidFill>
                <a:schemeClr val="accent2"/>
              </a:solidFill>
              <a:ln>
                <a:noFill/>
              </a:ln>
              <a:effectLst/>
            </c:spPr>
            <c:extLst>
              <c:ext xmlns:c16="http://schemas.microsoft.com/office/drawing/2014/chart" uri="{C3380CC4-5D6E-409C-BE32-E72D297353CC}">
                <c16:uniqueId val="{00000001-1829-044F-9627-6B86BD165BDB}"/>
              </c:ext>
            </c:extLst>
          </c:dPt>
          <c:dPt>
            <c:idx val="1"/>
            <c:bubble3D val="0"/>
            <c:spPr>
              <a:solidFill>
                <a:schemeClr val="accent4"/>
              </a:solidFill>
              <a:ln>
                <a:noFill/>
              </a:ln>
              <a:effectLst/>
            </c:spPr>
            <c:extLst>
              <c:ext xmlns:c16="http://schemas.microsoft.com/office/drawing/2014/chart" uri="{C3380CC4-5D6E-409C-BE32-E72D297353CC}">
                <c16:uniqueId val="{00000003-1829-044F-9627-6B86BD165BDB}"/>
              </c:ext>
            </c:extLst>
          </c:dPt>
          <c:dPt>
            <c:idx val="2"/>
            <c:bubble3D val="0"/>
            <c:spPr>
              <a:solidFill>
                <a:schemeClr val="accent1"/>
              </a:solidFill>
              <a:ln>
                <a:noFill/>
              </a:ln>
              <a:effectLst/>
            </c:spPr>
            <c:extLst>
              <c:ext xmlns:c16="http://schemas.microsoft.com/office/drawing/2014/chart" uri="{C3380CC4-5D6E-409C-BE32-E72D297353CC}">
                <c16:uniqueId val="{00000005-1829-044F-9627-6B86BD165BDB}"/>
              </c:ext>
            </c:extLst>
          </c:dPt>
          <c:cat>
            <c:strRef>
              <c:f>Sheet1!$A$2:$A$4</c:f>
              <c:strCache>
                <c:ptCount val="3"/>
                <c:pt idx="0">
                  <c:v>Intelligent Devices</c:v>
                </c:pt>
                <c:pt idx="1">
                  <c:v>Software &amp; Control</c:v>
                </c:pt>
                <c:pt idx="2">
                  <c:v>Lifecycle Services</c:v>
                </c:pt>
              </c:strCache>
            </c:strRef>
          </c:cat>
          <c:val>
            <c:numRef>
              <c:f>Sheet1!$B$2:$B$4</c:f>
              <c:numCache>
                <c:formatCode>General</c:formatCode>
                <c:ptCount val="3"/>
                <c:pt idx="0">
                  <c:v>2.9</c:v>
                </c:pt>
                <c:pt idx="1">
                  <c:v>1.7</c:v>
                </c:pt>
                <c:pt idx="2">
                  <c:v>1.7</c:v>
                </c:pt>
              </c:numCache>
            </c:numRef>
          </c:val>
          <c:extLst>
            <c:ext xmlns:c16="http://schemas.microsoft.com/office/drawing/2014/chart" uri="{C3380CC4-5D6E-409C-BE32-E72D297353CC}">
              <c16:uniqueId val="{00000006-1829-044F-9627-6B86BD165BDB}"/>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389086199339334E-2"/>
          <c:y val="1.183989433369952E-2"/>
          <c:w val="0.96878260630588497"/>
          <c:h val="0.854531082400102"/>
        </c:manualLayout>
      </c:layout>
      <c:lineChart>
        <c:grouping val="standard"/>
        <c:varyColors val="0"/>
        <c:ser>
          <c:idx val="0"/>
          <c:order val="0"/>
          <c:tx>
            <c:strRef>
              <c:f>Sheet1!$B$1</c:f>
              <c:strCache>
                <c:ptCount val="1"/>
                <c:pt idx="0">
                  <c:v>Rockwell Automation</c:v>
                </c:pt>
              </c:strCache>
            </c:strRef>
          </c:tx>
          <c:spPr>
            <a:ln w="25400" cap="rnd">
              <a:solidFill>
                <a:schemeClr val="accent1"/>
              </a:solidFill>
              <a:round/>
            </a:ln>
            <a:effectLst/>
          </c:spPr>
          <c:marker>
            <c:symbol val="none"/>
          </c:marker>
          <c:cat>
            <c:numRef>
              <c:f>Sheet1!$A$2:$A$14</c:f>
              <c:numCache>
                <c:formatCode>General</c:formatCode>
                <c:ptCount val="13"/>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numCache>
            </c:numRef>
          </c:cat>
          <c:val>
            <c:numRef>
              <c:f>Sheet1!$B$2:$B$14</c:f>
              <c:numCache>
                <c:formatCode>General</c:formatCode>
                <c:ptCount val="13"/>
                <c:pt idx="0">
                  <c:v>100</c:v>
                </c:pt>
                <c:pt idx="1">
                  <c:v>118.71</c:v>
                </c:pt>
                <c:pt idx="2">
                  <c:v>175.99</c:v>
                </c:pt>
                <c:pt idx="3">
                  <c:v>163.03</c:v>
                </c:pt>
                <c:pt idx="4">
                  <c:v>207.27</c:v>
                </c:pt>
                <c:pt idx="5">
                  <c:v>325.77999999999992</c:v>
                </c:pt>
                <c:pt idx="6">
                  <c:v>341.31</c:v>
                </c:pt>
                <c:pt idx="7">
                  <c:v>322.57</c:v>
                </c:pt>
                <c:pt idx="8">
                  <c:v>399.26</c:v>
                </c:pt>
                <c:pt idx="9">
                  <c:v>593.11</c:v>
                </c:pt>
                <c:pt idx="10">
                  <c:v>636</c:v>
                </c:pt>
                <c:pt idx="11">
                  <c:v>573</c:v>
                </c:pt>
                <c:pt idx="12" formatCode="0">
                  <c:v>782.90790000000004</c:v>
                </c:pt>
              </c:numCache>
            </c:numRef>
          </c:val>
          <c:smooth val="0"/>
          <c:extLst>
            <c:ext xmlns:c16="http://schemas.microsoft.com/office/drawing/2014/chart" uri="{C3380CC4-5D6E-409C-BE32-E72D297353CC}">
              <c16:uniqueId val="{00000000-6D07-2643-A52E-DD8FEE7E6096}"/>
            </c:ext>
          </c:extLst>
        </c:ser>
        <c:ser>
          <c:idx val="1"/>
          <c:order val="1"/>
          <c:tx>
            <c:strRef>
              <c:f>Sheet1!$C$1</c:f>
              <c:strCache>
                <c:ptCount val="1"/>
                <c:pt idx="0">
                  <c:v>S&amp;P 500 Index</c:v>
                </c:pt>
              </c:strCache>
            </c:strRef>
          </c:tx>
          <c:spPr>
            <a:ln w="25400" cap="rnd">
              <a:solidFill>
                <a:schemeClr val="accent2"/>
              </a:solidFill>
              <a:round/>
            </a:ln>
            <a:effectLst/>
          </c:spPr>
          <c:marker>
            <c:symbol val="none"/>
          </c:marker>
          <c:cat>
            <c:numRef>
              <c:f>Sheet1!$A$2:$A$14</c:f>
              <c:numCache>
                <c:formatCode>General</c:formatCode>
                <c:ptCount val="13"/>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numCache>
            </c:numRef>
          </c:cat>
          <c:val>
            <c:numRef>
              <c:f>Sheet1!$C$2:$C$14</c:f>
              <c:numCache>
                <c:formatCode>General</c:formatCode>
                <c:ptCount val="13"/>
                <c:pt idx="0">
                  <c:v>100</c:v>
                </c:pt>
                <c:pt idx="1">
                  <c:v>93.09</c:v>
                </c:pt>
                <c:pt idx="2">
                  <c:v>102.55</c:v>
                </c:pt>
                <c:pt idx="3">
                  <c:v>103.73</c:v>
                </c:pt>
                <c:pt idx="4">
                  <c:v>135.05000000000001</c:v>
                </c:pt>
                <c:pt idx="5">
                  <c:v>181.18</c:v>
                </c:pt>
                <c:pt idx="6">
                  <c:v>192.98</c:v>
                </c:pt>
                <c:pt idx="7">
                  <c:v>191.8</c:v>
                </c:pt>
                <c:pt idx="8">
                  <c:v>221.39</c:v>
                </c:pt>
                <c:pt idx="9">
                  <c:v>262.58999999999992</c:v>
                </c:pt>
                <c:pt idx="10">
                  <c:v>310</c:v>
                </c:pt>
                <c:pt idx="11">
                  <c:v>323</c:v>
                </c:pt>
                <c:pt idx="12" formatCode="0">
                  <c:v>371</c:v>
                </c:pt>
              </c:numCache>
            </c:numRef>
          </c:val>
          <c:smooth val="0"/>
          <c:extLst>
            <c:ext xmlns:c16="http://schemas.microsoft.com/office/drawing/2014/chart" uri="{C3380CC4-5D6E-409C-BE32-E72D297353CC}">
              <c16:uniqueId val="{00000001-6D07-2643-A52E-DD8FEE7E6096}"/>
            </c:ext>
          </c:extLst>
        </c:ser>
        <c:dLbls>
          <c:showLegendKey val="0"/>
          <c:showVal val="0"/>
          <c:showCatName val="0"/>
          <c:showSerName val="0"/>
          <c:showPercent val="0"/>
          <c:showBubbleSize val="0"/>
        </c:dLbls>
        <c:smooth val="0"/>
        <c:axId val="322870352"/>
        <c:axId val="322869960"/>
      </c:lineChart>
      <c:catAx>
        <c:axId val="322870352"/>
        <c:scaling>
          <c:orientation val="minMax"/>
        </c:scaling>
        <c:delete val="1"/>
        <c:axPos val="b"/>
        <c:numFmt formatCode="General" sourceLinked="1"/>
        <c:majorTickMark val="none"/>
        <c:minorTickMark val="none"/>
        <c:tickLblPos val="nextTo"/>
        <c:crossAx val="322869960"/>
        <c:crosses val="autoZero"/>
        <c:auto val="1"/>
        <c:lblAlgn val="ctr"/>
        <c:lblOffset val="100"/>
        <c:noMultiLvlLbl val="0"/>
      </c:catAx>
      <c:valAx>
        <c:axId val="322869960"/>
        <c:scaling>
          <c:orientation val="minMax"/>
        </c:scaling>
        <c:delete val="1"/>
        <c:axPos val="l"/>
        <c:numFmt formatCode="General" sourceLinked="1"/>
        <c:majorTickMark val="none"/>
        <c:minorTickMark val="none"/>
        <c:tickLblPos val="nextTo"/>
        <c:crossAx val="3228703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c:style val="2"/>
  <c:chart>
    <c:autoTitleDeleted val="1"/>
    <c:plotArea>
      <c:layout>
        <c:manualLayout>
          <c:xMode val="edge"/>
          <c:yMode val="edge"/>
          <c:x val="0"/>
          <c:y val="0"/>
          <c:w val="0.60338973876173907"/>
          <c:h val="0.90508568471457884"/>
        </c:manualLayout>
      </c:layout>
      <c:doughnutChart>
        <c:varyColors val="1"/>
        <c:ser>
          <c:idx val="0"/>
          <c:order val="0"/>
          <c:tx>
            <c:v>Sales</c:v>
          </c:tx>
          <c:dPt>
            <c:idx val="0"/>
            <c:bubble3D val="0"/>
            <c:spPr>
              <a:solidFill>
                <a:srgbClr val="F58024"/>
              </a:solidFill>
              <a:ln>
                <a:noFill/>
              </a:ln>
            </c:spPr>
            <c:extLst>
              <c:ext xmlns:c16="http://schemas.microsoft.com/office/drawing/2014/chart" uri="{C3380CC4-5D6E-409C-BE32-E72D297353CC}">
                <c16:uniqueId val="{00000001-77EA-45E3-813B-170F798E5626}"/>
              </c:ext>
            </c:extLst>
          </c:dPt>
          <c:dPt>
            <c:idx val="1"/>
            <c:bubble3D val="0"/>
            <c:spPr>
              <a:solidFill>
                <a:srgbClr val="003E7E"/>
              </a:solidFill>
              <a:ln>
                <a:noFill/>
              </a:ln>
            </c:spPr>
            <c:extLst>
              <c:ext xmlns:c16="http://schemas.microsoft.com/office/drawing/2014/chart" uri="{C3380CC4-5D6E-409C-BE32-E72D297353CC}">
                <c16:uniqueId val="{00000002-77EA-45E3-813B-170F798E5626}"/>
              </c:ext>
            </c:extLst>
          </c:dPt>
          <c:dPt>
            <c:idx val="2"/>
            <c:bubble3D val="0"/>
            <c:spPr>
              <a:solidFill>
                <a:srgbClr val="00AEEF"/>
              </a:solidFill>
              <a:ln>
                <a:noFill/>
              </a:ln>
            </c:spPr>
            <c:extLst>
              <c:ext xmlns:c16="http://schemas.microsoft.com/office/drawing/2014/chart" uri="{C3380CC4-5D6E-409C-BE32-E72D297353CC}">
                <c16:uniqueId val="{00000003-77EA-45E3-813B-170F798E5626}"/>
              </c:ext>
            </c:extLst>
          </c:dPt>
          <c:dPt>
            <c:idx val="3"/>
            <c:bubble3D val="0"/>
            <c:spPr>
              <a:solidFill>
                <a:srgbClr val="00AEEF"/>
              </a:solidFill>
              <a:ln w="19046">
                <a:solidFill>
                  <a:srgbClr val="FFFFFF"/>
                </a:solidFill>
                <a:prstDash val="solid"/>
              </a:ln>
            </c:spPr>
            <c:extLst>
              <c:ext xmlns:c16="http://schemas.microsoft.com/office/drawing/2014/chart" uri="{C3380CC4-5D6E-409C-BE32-E72D297353CC}">
                <c16:uniqueId val="{00000004-77EA-45E3-813B-170F798E5626}"/>
              </c:ext>
            </c:extLst>
          </c:dPt>
          <c:cat>
            <c:strLit>
              <c:ptCount val="4"/>
              <c:pt idx="0">
                <c:v>Process</c:v>
              </c:pt>
              <c:pt idx="1">
                <c:v>Hybrid</c:v>
              </c:pt>
              <c:pt idx="2">
                <c:v>Discrete</c:v>
              </c:pt>
            </c:strLit>
          </c:cat>
          <c:val>
            <c:numLit>
              <c:formatCode>General</c:formatCode>
              <c:ptCount val="4"/>
              <c:pt idx="0">
                <c:v>35</c:v>
              </c:pt>
              <c:pt idx="1">
                <c:v>40</c:v>
              </c:pt>
              <c:pt idx="2">
                <c:v>25</c:v>
              </c:pt>
              <c:pt idx="3">
                <c:v>0</c:v>
              </c:pt>
            </c:numLit>
          </c:val>
          <c:extLst>
            <c:ext xmlns:c16="http://schemas.microsoft.com/office/drawing/2014/chart" uri="{C3380CC4-5D6E-409C-BE32-E72D297353CC}">
              <c16:uniqueId val="{00000000-77EA-45E3-813B-170F798E5626}"/>
            </c:ext>
          </c:extLst>
        </c:ser>
        <c:dLbls>
          <c:showLegendKey val="0"/>
          <c:showVal val="0"/>
          <c:showCatName val="0"/>
          <c:showSerName val="0"/>
          <c:showPercent val="0"/>
          <c:showBubbleSize val="0"/>
          <c:showLeaderLines val="1"/>
        </c:dLbls>
        <c:firstSliceAng val="360"/>
        <c:holeSize val="80"/>
      </c:doughnutChart>
      <c:spPr>
        <a:noFill/>
        <a:ln>
          <a:noFill/>
        </a:ln>
      </c:spPr>
    </c:plotArea>
    <c:plotVisOnly val="1"/>
    <c:dispBlanksAs val="gap"/>
    <c:showDLblsOverMax val="0"/>
  </c:chart>
  <c:spPr>
    <a:noFill/>
    <a:ln>
      <a:noFill/>
    </a:ln>
  </c:spPr>
  <c:txPr>
    <a:bodyPr lIns="0" tIns="0" rIns="0" bIns="0"/>
    <a:lstStyle/>
    <a:p>
      <a:pPr marL="0" marR="0" indent="0" defTabSz="914400" fontAlgn="auto" hangingPunct="1">
        <a:lnSpc>
          <a:spcPct val="100000"/>
        </a:lnSpc>
        <a:spcBef>
          <a:spcPts val="0"/>
        </a:spcBef>
        <a:spcAft>
          <a:spcPts val="0"/>
        </a:spcAft>
        <a:tabLst/>
        <a:defRPr lang="en-US" sz="1197" b="0" i="0" u="none" strike="noStrike" kern="1200" baseline="0">
          <a:solidFill>
            <a:srgbClr val="000000"/>
          </a:solidFill>
          <a:latin typeface="Barlow"/>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c:style val="2"/>
  <c:chart>
    <c:autoTitleDeleted val="1"/>
    <c:plotArea>
      <c:layout/>
      <c:doughnutChart>
        <c:varyColors val="1"/>
        <c:ser>
          <c:idx val="0"/>
          <c:order val="0"/>
          <c:tx>
            <c:v>2018</c:v>
          </c:tx>
          <c:dPt>
            <c:idx val="0"/>
            <c:bubble3D val="0"/>
            <c:spPr>
              <a:solidFill>
                <a:srgbClr val="003E7E"/>
              </a:solidFill>
              <a:ln>
                <a:noFill/>
              </a:ln>
            </c:spPr>
            <c:extLst>
              <c:ext xmlns:c16="http://schemas.microsoft.com/office/drawing/2014/chart" uri="{C3380CC4-5D6E-409C-BE32-E72D297353CC}">
                <c16:uniqueId val="{00000001-3E03-490A-AC8D-458D8469A11B}"/>
              </c:ext>
            </c:extLst>
          </c:dPt>
          <c:dPt>
            <c:idx val="1"/>
            <c:bubble3D val="0"/>
            <c:spPr>
              <a:solidFill>
                <a:srgbClr val="F58024"/>
              </a:solidFill>
              <a:ln>
                <a:noFill/>
              </a:ln>
            </c:spPr>
            <c:extLst>
              <c:ext xmlns:c16="http://schemas.microsoft.com/office/drawing/2014/chart" uri="{C3380CC4-5D6E-409C-BE32-E72D297353CC}">
                <c16:uniqueId val="{00000002-3E03-490A-AC8D-458D8469A11B}"/>
              </c:ext>
            </c:extLst>
          </c:dPt>
          <c:dPt>
            <c:idx val="2"/>
            <c:bubble3D val="0"/>
            <c:spPr>
              <a:solidFill>
                <a:srgbClr val="CD163F"/>
              </a:solidFill>
              <a:ln>
                <a:noFill/>
              </a:ln>
            </c:spPr>
            <c:extLst>
              <c:ext xmlns:c16="http://schemas.microsoft.com/office/drawing/2014/chart" uri="{C3380CC4-5D6E-409C-BE32-E72D297353CC}">
                <c16:uniqueId val="{00000003-3E03-490A-AC8D-458D8469A11B}"/>
              </c:ext>
            </c:extLst>
          </c:dPt>
          <c:dPt>
            <c:idx val="3"/>
            <c:bubble3D val="0"/>
            <c:spPr>
              <a:solidFill>
                <a:srgbClr val="00AEEF"/>
              </a:solidFill>
              <a:ln>
                <a:noFill/>
              </a:ln>
            </c:spPr>
            <c:extLst>
              <c:ext xmlns:c16="http://schemas.microsoft.com/office/drawing/2014/chart" uri="{C3380CC4-5D6E-409C-BE32-E72D297353CC}">
                <c16:uniqueId val="{00000004-3E03-490A-AC8D-458D8469A11B}"/>
              </c:ext>
            </c:extLst>
          </c:dPt>
          <c:dPt>
            <c:idx val="4"/>
            <c:bubble3D val="0"/>
            <c:spPr>
              <a:solidFill>
                <a:srgbClr val="003E7E"/>
              </a:solidFill>
              <a:ln>
                <a:noFill/>
              </a:ln>
            </c:spPr>
            <c:extLst>
              <c:ext xmlns:c16="http://schemas.microsoft.com/office/drawing/2014/chart" uri="{C3380CC4-5D6E-409C-BE32-E72D297353CC}">
                <c16:uniqueId val="{00000005-3E03-490A-AC8D-458D8469A11B}"/>
              </c:ext>
            </c:extLst>
          </c:dPt>
          <c:cat>
            <c:strLit>
              <c:ptCount val="5"/>
              <c:pt idx="0">
                <c:v>EMEA</c:v>
              </c:pt>
              <c:pt idx="1">
                <c:v>AP</c:v>
              </c:pt>
              <c:pt idx="2">
                <c:v>NA</c:v>
              </c:pt>
              <c:pt idx="3">
                <c:v>LA</c:v>
              </c:pt>
            </c:strLit>
          </c:cat>
          <c:val>
            <c:numLit>
              <c:formatCode>General</c:formatCode>
              <c:ptCount val="5"/>
              <c:pt idx="0">
                <c:v>0.2</c:v>
              </c:pt>
              <c:pt idx="1">
                <c:v>0.14000000000000001</c:v>
              </c:pt>
              <c:pt idx="2">
                <c:v>0.59</c:v>
              </c:pt>
              <c:pt idx="3">
                <c:v>7.0000000000000007E-2</c:v>
              </c:pt>
              <c:pt idx="4">
                <c:v>0</c:v>
              </c:pt>
            </c:numLit>
          </c:val>
          <c:extLst>
            <c:ext xmlns:c16="http://schemas.microsoft.com/office/drawing/2014/chart" uri="{C3380CC4-5D6E-409C-BE32-E72D297353CC}">
              <c16:uniqueId val="{00000000-3E03-490A-AC8D-458D8469A11B}"/>
            </c:ext>
          </c:extLst>
        </c:ser>
        <c:dLbls>
          <c:showLegendKey val="0"/>
          <c:showVal val="0"/>
          <c:showCatName val="0"/>
          <c:showSerName val="0"/>
          <c:showPercent val="0"/>
          <c:showBubbleSize val="0"/>
          <c:showLeaderLines val="1"/>
        </c:dLbls>
        <c:firstSliceAng val="360"/>
        <c:holeSize val="80"/>
      </c:doughnutChart>
      <c:spPr>
        <a:noFill/>
        <a:ln>
          <a:noFill/>
        </a:ln>
      </c:spPr>
    </c:plotArea>
    <c:plotVisOnly val="1"/>
    <c:dispBlanksAs val="gap"/>
    <c:showDLblsOverMax val="0"/>
  </c:chart>
  <c:spPr>
    <a:noFill/>
    <a:ln>
      <a:noFill/>
    </a:ln>
  </c:spPr>
  <c:txPr>
    <a:bodyPr lIns="0" tIns="0" rIns="0" bIns="0"/>
    <a:lstStyle/>
    <a:p>
      <a:pPr marL="0" marR="0" indent="0" defTabSz="914400" fontAlgn="auto" hangingPunct="1">
        <a:lnSpc>
          <a:spcPct val="100000"/>
        </a:lnSpc>
        <a:spcBef>
          <a:spcPts val="0"/>
        </a:spcBef>
        <a:spcAft>
          <a:spcPts val="0"/>
        </a:spcAft>
        <a:tabLst/>
        <a:defRPr lang="en-US" sz="1197" b="0" i="0" u="none" strike="noStrike" kern="1200" baseline="0">
          <a:solidFill>
            <a:srgbClr val="000000"/>
          </a:solidFill>
          <a:latin typeface="Barlow"/>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c:style val="2"/>
  <c:chart>
    <c:autoTitleDeleted val="1"/>
    <c:plotArea>
      <c:layout/>
      <c:doughnutChart>
        <c:varyColors val="1"/>
        <c:ser>
          <c:idx val="0"/>
          <c:order val="0"/>
          <c:tx>
            <c:v>2019 ($M)</c:v>
          </c:tx>
          <c:dPt>
            <c:idx val="0"/>
            <c:bubble3D val="0"/>
            <c:spPr>
              <a:solidFill>
                <a:srgbClr val="003E7E"/>
              </a:solidFill>
              <a:ln>
                <a:noFill/>
              </a:ln>
            </c:spPr>
            <c:extLst>
              <c:ext xmlns:c16="http://schemas.microsoft.com/office/drawing/2014/chart" uri="{C3380CC4-5D6E-409C-BE32-E72D297353CC}">
                <c16:uniqueId val="{00000001-D0FB-4191-85F5-6FC6A0E907CA}"/>
              </c:ext>
            </c:extLst>
          </c:dPt>
          <c:dPt>
            <c:idx val="1"/>
            <c:bubble3D val="0"/>
            <c:spPr>
              <a:solidFill>
                <a:srgbClr val="00AEEF"/>
              </a:solidFill>
              <a:ln>
                <a:noFill/>
              </a:ln>
            </c:spPr>
            <c:extLst>
              <c:ext xmlns:c16="http://schemas.microsoft.com/office/drawing/2014/chart" uri="{C3380CC4-5D6E-409C-BE32-E72D297353CC}">
                <c16:uniqueId val="{00000002-D0FB-4191-85F5-6FC6A0E907CA}"/>
              </c:ext>
            </c:extLst>
          </c:dPt>
          <c:dPt>
            <c:idx val="2"/>
            <c:bubble3D val="0"/>
            <c:spPr>
              <a:solidFill>
                <a:srgbClr val="CD163F"/>
              </a:solidFill>
              <a:ln>
                <a:noFill/>
              </a:ln>
            </c:spPr>
            <c:extLst>
              <c:ext xmlns:c16="http://schemas.microsoft.com/office/drawing/2014/chart" uri="{C3380CC4-5D6E-409C-BE32-E72D297353CC}">
                <c16:uniqueId val="{00000003-D0FB-4191-85F5-6FC6A0E907CA}"/>
              </c:ext>
            </c:extLst>
          </c:dPt>
          <c:cat>
            <c:strLit>
              <c:ptCount val="3"/>
              <c:pt idx="0">
                <c:v>Intelligent Devices</c:v>
              </c:pt>
              <c:pt idx="1">
                <c:v>Software &amp; Control</c:v>
              </c:pt>
              <c:pt idx="2">
                <c:v>Lifecycle Services</c:v>
              </c:pt>
            </c:strLit>
          </c:cat>
          <c:val>
            <c:numLit>
              <c:formatCode>General</c:formatCode>
              <c:ptCount val="3"/>
              <c:pt idx="0">
                <c:v>2.9</c:v>
              </c:pt>
              <c:pt idx="1">
                <c:v>1.7</c:v>
              </c:pt>
              <c:pt idx="2">
                <c:v>1.7</c:v>
              </c:pt>
            </c:numLit>
          </c:val>
          <c:extLst>
            <c:ext xmlns:c16="http://schemas.microsoft.com/office/drawing/2014/chart" uri="{C3380CC4-5D6E-409C-BE32-E72D297353CC}">
              <c16:uniqueId val="{00000000-D0FB-4191-85F5-6FC6A0E907CA}"/>
            </c:ext>
          </c:extLst>
        </c:ser>
        <c:dLbls>
          <c:showLegendKey val="0"/>
          <c:showVal val="0"/>
          <c:showCatName val="0"/>
          <c:showSerName val="0"/>
          <c:showPercent val="0"/>
          <c:showBubbleSize val="0"/>
          <c:showLeaderLines val="1"/>
        </c:dLbls>
        <c:firstSliceAng val="360"/>
        <c:holeSize val="80"/>
      </c:doughnutChart>
      <c:spPr>
        <a:noFill/>
        <a:ln>
          <a:noFill/>
        </a:ln>
      </c:spPr>
    </c:plotArea>
    <c:plotVisOnly val="1"/>
    <c:dispBlanksAs val="gap"/>
    <c:showDLblsOverMax val="0"/>
  </c:chart>
  <c:spPr>
    <a:noFill/>
    <a:ln>
      <a:noFill/>
    </a:ln>
  </c:spPr>
  <c:txPr>
    <a:bodyPr lIns="0" tIns="0" rIns="0" bIns="0"/>
    <a:lstStyle/>
    <a:p>
      <a:pPr marL="0" marR="0" indent="0" defTabSz="914400" fontAlgn="auto" hangingPunct="1">
        <a:lnSpc>
          <a:spcPct val="100000"/>
        </a:lnSpc>
        <a:spcBef>
          <a:spcPts val="0"/>
        </a:spcBef>
        <a:spcAft>
          <a:spcPts val="0"/>
        </a:spcAft>
        <a:tabLst/>
        <a:defRPr lang="en-US" sz="1197" b="0" i="0" u="none" strike="noStrike" kern="1200" baseline="0">
          <a:solidFill>
            <a:srgbClr val="000000"/>
          </a:solidFill>
          <a:latin typeface="Barlow"/>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c:style val="2"/>
  <c:chart>
    <c:autoTitleDeleted val="1"/>
    <c:plotArea>
      <c:layout>
        <c:manualLayout>
          <c:xMode val="edge"/>
          <c:yMode val="edge"/>
          <c:x val="0"/>
          <c:y val="0"/>
          <c:w val="0.96878250081494588"/>
          <c:h val="0.85453095680450508"/>
        </c:manualLayout>
      </c:layout>
      <c:lineChart>
        <c:grouping val="standard"/>
        <c:varyColors val="0"/>
        <c:ser>
          <c:idx val="0"/>
          <c:order val="0"/>
          <c:tx>
            <c:v>Rockwell Automation</c:v>
          </c:tx>
          <c:spPr>
            <a:ln w="25402" cap="rnd">
              <a:solidFill>
                <a:srgbClr val="CD163F"/>
              </a:solidFill>
              <a:prstDash val="solid"/>
              <a:round/>
            </a:ln>
          </c:spPr>
          <c:marker>
            <c:symbol val="none"/>
          </c:marker>
          <c:cat>
            <c:numLit>
              <c:formatCode>General</c:formatCode>
              <c:ptCount val="13"/>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numLit>
          </c:cat>
          <c:val>
            <c:numLit>
              <c:formatCode>General</c:formatCode>
              <c:ptCount val="13"/>
              <c:pt idx="0">
                <c:v>100</c:v>
              </c:pt>
              <c:pt idx="1">
                <c:v>118.71</c:v>
              </c:pt>
              <c:pt idx="2">
                <c:v>175.99</c:v>
              </c:pt>
              <c:pt idx="3">
                <c:v>163.03</c:v>
              </c:pt>
              <c:pt idx="4">
                <c:v>207.27</c:v>
              </c:pt>
              <c:pt idx="5">
                <c:v>325.77999999999992</c:v>
              </c:pt>
              <c:pt idx="6">
                <c:v>341.31</c:v>
              </c:pt>
              <c:pt idx="7">
                <c:v>322.57</c:v>
              </c:pt>
              <c:pt idx="8">
                <c:v>399.26</c:v>
              </c:pt>
              <c:pt idx="9">
                <c:v>593.11</c:v>
              </c:pt>
              <c:pt idx="10">
                <c:v>636</c:v>
              </c:pt>
              <c:pt idx="11">
                <c:v>573</c:v>
              </c:pt>
              <c:pt idx="12">
                <c:v>782.90790000000004</c:v>
              </c:pt>
            </c:numLit>
          </c:val>
          <c:smooth val="0"/>
          <c:extLst>
            <c:ext xmlns:c16="http://schemas.microsoft.com/office/drawing/2014/chart" uri="{C3380CC4-5D6E-409C-BE32-E72D297353CC}">
              <c16:uniqueId val="{00000000-8E12-46A4-A381-CAD6D7B568D0}"/>
            </c:ext>
          </c:extLst>
        </c:ser>
        <c:ser>
          <c:idx val="1"/>
          <c:order val="1"/>
          <c:tx>
            <c:v>S&amp;P 500 Index</c:v>
          </c:tx>
          <c:spPr>
            <a:ln w="25402" cap="rnd">
              <a:solidFill>
                <a:srgbClr val="003E7E"/>
              </a:solidFill>
              <a:prstDash val="solid"/>
              <a:round/>
            </a:ln>
          </c:spPr>
          <c:marker>
            <c:symbol val="none"/>
          </c:marker>
          <c:cat>
            <c:numLit>
              <c:formatCode>General</c:formatCode>
              <c:ptCount val="13"/>
              <c:pt idx="0">
                <c:v>2008</c:v>
              </c:pt>
              <c:pt idx="1">
                <c:v>2009</c:v>
              </c:pt>
              <c:pt idx="2">
                <c:v>2010</c:v>
              </c:pt>
              <c:pt idx="3">
                <c:v>2011</c:v>
              </c:pt>
              <c:pt idx="4">
                <c:v>2012</c:v>
              </c:pt>
              <c:pt idx="5">
                <c:v>2013</c:v>
              </c:pt>
              <c:pt idx="6">
                <c:v>2014</c:v>
              </c:pt>
              <c:pt idx="7">
                <c:v>2015</c:v>
              </c:pt>
              <c:pt idx="8">
                <c:v>2016</c:v>
              </c:pt>
              <c:pt idx="9">
                <c:v>2017</c:v>
              </c:pt>
              <c:pt idx="10">
                <c:v>2018</c:v>
              </c:pt>
              <c:pt idx="11">
                <c:v>2019</c:v>
              </c:pt>
              <c:pt idx="12">
                <c:v>2020</c:v>
              </c:pt>
            </c:numLit>
          </c:cat>
          <c:val>
            <c:numLit>
              <c:formatCode>General</c:formatCode>
              <c:ptCount val="13"/>
              <c:pt idx="0">
                <c:v>100</c:v>
              </c:pt>
              <c:pt idx="1">
                <c:v>93.09</c:v>
              </c:pt>
              <c:pt idx="2">
                <c:v>102.55</c:v>
              </c:pt>
              <c:pt idx="3">
                <c:v>103.73</c:v>
              </c:pt>
              <c:pt idx="4">
                <c:v>135.05000000000001</c:v>
              </c:pt>
              <c:pt idx="5">
                <c:v>181.18</c:v>
              </c:pt>
              <c:pt idx="6">
                <c:v>192.98</c:v>
              </c:pt>
              <c:pt idx="7">
                <c:v>191.8</c:v>
              </c:pt>
              <c:pt idx="8">
                <c:v>221.39</c:v>
              </c:pt>
              <c:pt idx="9">
                <c:v>262.58999999999992</c:v>
              </c:pt>
              <c:pt idx="10">
                <c:v>310</c:v>
              </c:pt>
              <c:pt idx="11">
                <c:v>323</c:v>
              </c:pt>
              <c:pt idx="12">
                <c:v>371</c:v>
              </c:pt>
            </c:numLit>
          </c:val>
          <c:smooth val="0"/>
          <c:extLst>
            <c:ext xmlns:c16="http://schemas.microsoft.com/office/drawing/2014/chart" uri="{C3380CC4-5D6E-409C-BE32-E72D297353CC}">
              <c16:uniqueId val="{00000001-8E12-46A4-A381-CAD6D7B568D0}"/>
            </c:ext>
          </c:extLst>
        </c:ser>
        <c:dLbls>
          <c:showLegendKey val="0"/>
          <c:showVal val="0"/>
          <c:showCatName val="0"/>
          <c:showSerName val="0"/>
          <c:showPercent val="0"/>
          <c:showBubbleSize val="0"/>
        </c:dLbls>
        <c:smooth val="0"/>
        <c:axId val="988645552"/>
        <c:axId val="988643472"/>
      </c:lineChart>
      <c:valAx>
        <c:axId val="988643472"/>
        <c:scaling>
          <c:orientation val="minMax"/>
        </c:scaling>
        <c:delete val="1"/>
        <c:axPos val="l"/>
        <c:numFmt formatCode="General" sourceLinked="0"/>
        <c:majorTickMark val="none"/>
        <c:minorTickMark val="none"/>
        <c:tickLblPos val="nextTo"/>
        <c:crossAx val="988645552"/>
        <c:crosses val="autoZero"/>
        <c:crossBetween val="between"/>
      </c:valAx>
      <c:catAx>
        <c:axId val="988645552"/>
        <c:scaling>
          <c:orientation val="minMax"/>
        </c:scaling>
        <c:delete val="1"/>
        <c:axPos val="b"/>
        <c:numFmt formatCode="General" sourceLinked="0"/>
        <c:majorTickMark val="none"/>
        <c:minorTickMark val="none"/>
        <c:tickLblPos val="nextTo"/>
        <c:crossAx val="988643472"/>
        <c:crosses val="autoZero"/>
        <c:auto val="1"/>
        <c:lblAlgn val="ctr"/>
        <c:lblOffset val="100"/>
        <c:noMultiLvlLbl val="0"/>
      </c:catAx>
      <c:spPr>
        <a:noFill/>
        <a:ln>
          <a:noFill/>
        </a:ln>
      </c:spPr>
    </c:plotArea>
    <c:plotVisOnly val="1"/>
    <c:dispBlanksAs val="gap"/>
    <c:showDLblsOverMax val="0"/>
  </c:chart>
  <c:spPr>
    <a:noFill/>
    <a:ln>
      <a:noFill/>
    </a:ln>
  </c:spPr>
  <c:txPr>
    <a:bodyPr lIns="0" tIns="0" rIns="0" bIns="0"/>
    <a:lstStyle/>
    <a:p>
      <a:pPr marL="0" marR="0" indent="0" defTabSz="914400" fontAlgn="auto" hangingPunct="1">
        <a:lnSpc>
          <a:spcPct val="100000"/>
        </a:lnSpc>
        <a:spcBef>
          <a:spcPts val="0"/>
        </a:spcBef>
        <a:spcAft>
          <a:spcPts val="0"/>
        </a:spcAft>
        <a:tabLst/>
        <a:defRPr lang="en-US" sz="1100" b="0" i="0" u="none" strike="noStrike" kern="1200" baseline="0">
          <a:solidFill>
            <a:srgbClr val="000000"/>
          </a:solidFill>
          <a:latin typeface="Barlow"/>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064" b="1"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064" b="1"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8C6479-F5C1-48C8-B12A-E15DE5235502}" type="datetimeFigureOut">
              <a:rPr lang="en-US" smtClean="0"/>
              <a:t>4/9/2022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518207-1CDE-47DB-9DFA-DB4001A7D7C4}" type="slidenum">
              <a:rPr lang="en-US" smtClean="0"/>
              <a:t>‹#›</a:t>
            </a:fld>
            <a:endParaRPr lang="en-US"/>
          </a:p>
        </p:txBody>
      </p:sp>
    </p:spTree>
    <p:extLst>
      <p:ext uri="{BB962C8B-B14F-4D97-AF65-F5344CB8AC3E}">
        <p14:creationId xmlns:p14="http://schemas.microsoft.com/office/powerpoint/2010/main" val="1092143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518207-1CDE-47DB-9DFA-DB4001A7D7C4}" type="slidenum">
              <a:rPr lang="en-US" smtClean="0"/>
              <a:t>1</a:t>
            </a:fld>
            <a:endParaRPr lang="en-US"/>
          </a:p>
        </p:txBody>
      </p:sp>
    </p:spTree>
    <p:extLst>
      <p:ext uri="{BB962C8B-B14F-4D97-AF65-F5344CB8AC3E}">
        <p14:creationId xmlns:p14="http://schemas.microsoft.com/office/powerpoint/2010/main" val="2325468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4740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DC62EF4-8AF3-4D24-BF3E-B4C7DD89F45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0478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effectLst/>
                <a:latin typeface="Segoe UI" panose="020B0502040204020203" pitchFamily="34" charset="0"/>
              </a:rPr>
              <a:t>CDO wants to setup a centralized organization to manage and create data assets-based business for future. This also emphasis on Self service BI, Data driven Decision making and Advanced analytics like Machine learning or Artificial Intelligence</a:t>
            </a:r>
          </a:p>
          <a:p>
            <a:pPr marL="171450" indent="-171450" algn="l">
              <a:buFontTx/>
              <a:buChar char="-"/>
            </a:pPr>
            <a:r>
              <a:rPr lang="en-US" b="0" i="0">
                <a:effectLst/>
                <a:latin typeface="Segoe UI" panose="020B0502040204020203" pitchFamily="34" charset="0"/>
              </a:rPr>
              <a:t>Self service BI</a:t>
            </a:r>
          </a:p>
          <a:p>
            <a:pPr marL="171450" indent="-171450" algn="l">
              <a:buFontTx/>
              <a:buChar char="-"/>
            </a:pPr>
            <a:r>
              <a:rPr lang="en-US" b="0" i="0">
                <a:effectLst/>
                <a:latin typeface="Segoe UI" panose="020B0502040204020203" pitchFamily="34" charset="0"/>
              </a:rPr>
              <a:t>Data Driven decision making</a:t>
            </a:r>
          </a:p>
          <a:p>
            <a:pPr marL="171450" indent="-171450" algn="l">
              <a:buFontTx/>
              <a:buChar char="-"/>
            </a:pPr>
            <a:r>
              <a:rPr lang="en-US" b="0" i="0">
                <a:effectLst/>
                <a:latin typeface="Segoe UI" panose="020B0502040204020203" pitchFamily="34" charset="0"/>
              </a:rPr>
              <a:t>Machine learning/AI based Insights</a:t>
            </a:r>
          </a:p>
          <a:p>
            <a:pPr marL="171450" indent="-171450" algn="l">
              <a:buFontTx/>
              <a:buChar char="-"/>
            </a:pPr>
            <a:r>
              <a:rPr lang="en-US" b="0" i="0">
                <a:effectLst/>
                <a:latin typeface="Segoe UI" panose="020B0502040204020203" pitchFamily="34" charset="0"/>
              </a:rPr>
              <a:t>Data asset-based revenue – internal and external</a:t>
            </a:r>
          </a:p>
          <a:p>
            <a:pPr marL="171450" indent="-171450" algn="l">
              <a:buFontTx/>
              <a:buChar char="-"/>
            </a:pPr>
            <a:r>
              <a:rPr lang="en-US" b="0" i="0">
                <a:effectLst/>
                <a:latin typeface="Segoe UI" panose="020B0502040204020203" pitchFamily="34" charset="0"/>
              </a:rPr>
              <a:t>Becoming True intelligent organization</a:t>
            </a:r>
          </a:p>
          <a:p>
            <a:endParaRPr lang="en-US"/>
          </a:p>
          <a:p>
            <a:r>
              <a:rPr lang="en-US"/>
              <a:t>CDO – Chief Digital or Data Officer</a:t>
            </a:r>
          </a:p>
          <a:p>
            <a:r>
              <a:rPr lang="en-US"/>
              <a:t>CAO – Chief Analytics Officer</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F9B5A4-07C2-4C79-8DD9-C07F21C11D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8598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effectLst/>
                <a:latin typeface="Segoe UI" panose="020B0502040204020203" pitchFamily="34" charset="0"/>
              </a:rPr>
              <a:t>CDO wants to setup a centralized organization to manage and create data assets-based business for future. This also emphasis on Self service BI, Data driven Decision making and Advanced analytics like Machine learning or Artificial Intelligence</a:t>
            </a:r>
          </a:p>
          <a:p>
            <a:pPr marL="171450" indent="-171450" algn="l">
              <a:buFontTx/>
              <a:buChar char="-"/>
            </a:pPr>
            <a:r>
              <a:rPr lang="en-US" b="0" i="0">
                <a:effectLst/>
                <a:latin typeface="Segoe UI" panose="020B0502040204020203" pitchFamily="34" charset="0"/>
              </a:rPr>
              <a:t>Self service BI</a:t>
            </a:r>
          </a:p>
          <a:p>
            <a:pPr marL="171450" indent="-171450" algn="l">
              <a:buFontTx/>
              <a:buChar char="-"/>
            </a:pPr>
            <a:r>
              <a:rPr lang="en-US" b="0" i="0">
                <a:effectLst/>
                <a:latin typeface="Segoe UI" panose="020B0502040204020203" pitchFamily="34" charset="0"/>
              </a:rPr>
              <a:t>Data Driven decision making</a:t>
            </a:r>
          </a:p>
          <a:p>
            <a:pPr marL="171450" indent="-171450" algn="l">
              <a:buFontTx/>
              <a:buChar char="-"/>
            </a:pPr>
            <a:r>
              <a:rPr lang="en-US" b="0" i="0">
                <a:effectLst/>
                <a:latin typeface="Segoe UI" panose="020B0502040204020203" pitchFamily="34" charset="0"/>
              </a:rPr>
              <a:t>Machine learning/AI based Insights</a:t>
            </a:r>
          </a:p>
          <a:p>
            <a:pPr marL="171450" indent="-171450" algn="l">
              <a:buFontTx/>
              <a:buChar char="-"/>
            </a:pPr>
            <a:r>
              <a:rPr lang="en-US" b="0" i="0">
                <a:effectLst/>
                <a:latin typeface="Segoe UI" panose="020B0502040204020203" pitchFamily="34" charset="0"/>
              </a:rPr>
              <a:t>Data asset-based revenue – internal and external</a:t>
            </a:r>
          </a:p>
          <a:p>
            <a:pPr marL="171450" indent="-171450" algn="l">
              <a:buFontTx/>
              <a:buChar char="-"/>
            </a:pPr>
            <a:r>
              <a:rPr lang="en-US" b="0" i="0">
                <a:effectLst/>
                <a:latin typeface="Segoe UI" panose="020B0502040204020203" pitchFamily="34" charset="0"/>
              </a:rPr>
              <a:t>Becoming True intelligent organization</a:t>
            </a:r>
          </a:p>
          <a:p>
            <a:endParaRPr lang="en-US"/>
          </a:p>
          <a:p>
            <a:r>
              <a:rPr lang="en-US"/>
              <a:t>CDO – Chief Digital or Data Officer</a:t>
            </a:r>
          </a:p>
          <a:p>
            <a:r>
              <a:rPr lang="en-US"/>
              <a:t>CAO – Chief Analytics Officer</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F9B5A4-07C2-4C79-8DD9-C07F21C11D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8824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effectLst/>
                <a:latin typeface="Segoe UI" panose="020B0502040204020203" pitchFamily="34" charset="0"/>
              </a:rPr>
              <a:t>CDO wants to setup a centralized organization to manage and create data assets-based business for future. This also emphasis on Self service BI, Data driven Decision making and Advanced analytics like Machine learning or Artificial Intelligence</a:t>
            </a:r>
          </a:p>
          <a:p>
            <a:pPr marL="171450" indent="-171450" algn="l">
              <a:buFontTx/>
              <a:buChar char="-"/>
            </a:pPr>
            <a:r>
              <a:rPr lang="en-US" b="0" i="0">
                <a:effectLst/>
                <a:latin typeface="Segoe UI" panose="020B0502040204020203" pitchFamily="34" charset="0"/>
              </a:rPr>
              <a:t>Self service BI</a:t>
            </a:r>
          </a:p>
          <a:p>
            <a:pPr marL="171450" indent="-171450" algn="l">
              <a:buFontTx/>
              <a:buChar char="-"/>
            </a:pPr>
            <a:r>
              <a:rPr lang="en-US" b="0" i="0">
                <a:effectLst/>
                <a:latin typeface="Segoe UI" panose="020B0502040204020203" pitchFamily="34" charset="0"/>
              </a:rPr>
              <a:t>Data Driven decision making</a:t>
            </a:r>
          </a:p>
          <a:p>
            <a:pPr marL="171450" indent="-171450" algn="l">
              <a:buFontTx/>
              <a:buChar char="-"/>
            </a:pPr>
            <a:r>
              <a:rPr lang="en-US" b="0" i="0">
                <a:effectLst/>
                <a:latin typeface="Segoe UI" panose="020B0502040204020203" pitchFamily="34" charset="0"/>
              </a:rPr>
              <a:t>Machine learning/AI based Insights</a:t>
            </a:r>
          </a:p>
          <a:p>
            <a:pPr marL="171450" indent="-171450" algn="l">
              <a:buFontTx/>
              <a:buChar char="-"/>
            </a:pPr>
            <a:r>
              <a:rPr lang="en-US" b="0" i="0">
                <a:effectLst/>
                <a:latin typeface="Segoe UI" panose="020B0502040204020203" pitchFamily="34" charset="0"/>
              </a:rPr>
              <a:t>Data asset-based revenue – internal and external</a:t>
            </a:r>
          </a:p>
          <a:p>
            <a:pPr marL="171450" indent="-171450" algn="l">
              <a:buFontTx/>
              <a:buChar char="-"/>
            </a:pPr>
            <a:r>
              <a:rPr lang="en-US" b="0" i="0">
                <a:effectLst/>
                <a:latin typeface="Segoe UI" panose="020B0502040204020203" pitchFamily="34" charset="0"/>
              </a:rPr>
              <a:t>Becoming True intelligent organization</a:t>
            </a:r>
          </a:p>
          <a:p>
            <a:endParaRPr lang="en-US"/>
          </a:p>
          <a:p>
            <a:r>
              <a:rPr lang="en-US"/>
              <a:t>CDO – Chief Digital or Data Officer</a:t>
            </a:r>
          </a:p>
          <a:p>
            <a:r>
              <a:rPr lang="en-US"/>
              <a:t>CAO – Chief Analytics Officer</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F9B5A4-07C2-4C79-8DD9-C07F21C11D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3761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20587">
              <a:lnSpc>
                <a:spcPct val="150000"/>
              </a:lnSpc>
              <a:defRPr/>
            </a:pPr>
            <a:r>
              <a:rPr lang="en-US" kern="1200">
                <a:solidFill>
                  <a:schemeClr val="tx1"/>
                </a:solidFill>
                <a:latin typeface="Arial" panose="020B0604020202020204" pitchFamily="34" charset="0"/>
                <a:cs typeface="Arial" panose="020B0604020202020204" pitchFamily="34" charset="0"/>
              </a:rPr>
              <a:t>3 areas which can adapt most:</a:t>
            </a:r>
          </a:p>
          <a:p>
            <a:pPr indent="-349141" defTabSz="620587">
              <a:lnSpc>
                <a:spcPct val="150000"/>
              </a:lnSpc>
              <a:defRPr/>
            </a:pPr>
            <a:r>
              <a:rPr lang="en-US" kern="1200">
                <a:solidFill>
                  <a:schemeClr val="tx1"/>
                </a:solidFill>
                <a:latin typeface="Arial" panose="020B0604020202020204" pitchFamily="34" charset="0"/>
                <a:cs typeface="Arial" panose="020B0604020202020204" pitchFamily="34" charset="0"/>
              </a:rPr>
              <a:t>Industry value and relevance of existing curriculum and teaching methods </a:t>
            </a:r>
          </a:p>
          <a:p>
            <a:pPr indent="-349141" defTabSz="620587">
              <a:lnSpc>
                <a:spcPct val="150000"/>
              </a:lnSpc>
              <a:defRPr/>
            </a:pPr>
            <a:r>
              <a:rPr lang="en-US" kern="1200">
                <a:solidFill>
                  <a:schemeClr val="tx1"/>
                </a:solidFill>
                <a:latin typeface="Arial" panose="020B0604020202020204" pitchFamily="34" charset="0"/>
                <a:cs typeface="Arial" panose="020B0604020202020204" pitchFamily="34" charset="0"/>
              </a:rPr>
              <a:t>Integration of disciplines across faculty  and new approaches to developing workforce of the future</a:t>
            </a:r>
          </a:p>
          <a:p>
            <a:pPr indent="-349141" defTabSz="620587">
              <a:lnSpc>
                <a:spcPct val="150000"/>
              </a:lnSpc>
              <a:defRPr/>
            </a:pPr>
            <a:r>
              <a:rPr lang="en-US" kern="1200">
                <a:solidFill>
                  <a:schemeClr val="tx1"/>
                </a:solidFill>
                <a:latin typeface="Arial" panose="020B0604020202020204" pitchFamily="34" charset="0"/>
                <a:cs typeface="Arial" panose="020B0604020202020204" pitchFamily="34" charset="0"/>
              </a:rPr>
              <a:t>Agility of learning institutions in line with Industry pace of technology adoption</a:t>
            </a:r>
          </a:p>
          <a:p>
            <a:pPr indent="-349141" defTabSz="620587">
              <a:lnSpc>
                <a:spcPct val="150000"/>
              </a:lnSpc>
              <a:defRPr/>
            </a:pPr>
            <a:endParaRPr lang="en-US" kern="1200">
              <a:solidFill>
                <a:schemeClr val="tx1"/>
              </a:solidFill>
              <a:latin typeface="Arial" panose="020B0604020202020204" pitchFamily="34" charset="0"/>
              <a:cs typeface="Arial" panose="020B0604020202020204" pitchFamily="34" charset="0"/>
            </a:endParaRPr>
          </a:p>
          <a:p>
            <a:pPr indent="-349141" defTabSz="620587">
              <a:lnSpc>
                <a:spcPct val="150000"/>
              </a:lnSpc>
              <a:defRPr/>
            </a:pPr>
            <a:r>
              <a:rPr lang="en-US" kern="1200">
                <a:solidFill>
                  <a:schemeClr val="tx1"/>
                </a:solidFill>
                <a:latin typeface="Arial" panose="020B0604020202020204" pitchFamily="34" charset="0"/>
                <a:cs typeface="Arial" panose="020B0604020202020204" pitchFamily="34" charset="0"/>
              </a:rPr>
              <a:t>Methodology and outcomes emphasis with learning- risk assessment and execution</a:t>
            </a:r>
          </a:p>
          <a:p>
            <a:endParaRPr lang="en-US"/>
          </a:p>
        </p:txBody>
      </p:sp>
      <p:sp>
        <p:nvSpPr>
          <p:cNvPr id="4" name="Slide Number Placeholder 3"/>
          <p:cNvSpPr>
            <a:spLocks noGrp="1"/>
          </p:cNvSpPr>
          <p:nvPr>
            <p:ph type="sldNum" sz="quarter" idx="5"/>
          </p:nvPr>
        </p:nvSpPr>
        <p:spPr/>
        <p:txBody>
          <a:bodyPr/>
          <a:lstStyle/>
          <a:p>
            <a:pPr marL="0" marR="0" lvl="0" indent="0" algn="r" defTabSz="609494" rtl="0" eaLnBrk="1" fontAlgn="auto" latinLnBrk="0" hangingPunct="1">
              <a:lnSpc>
                <a:spcPct val="100000"/>
              </a:lnSpc>
              <a:spcBef>
                <a:spcPts val="0"/>
              </a:spcBef>
              <a:spcAft>
                <a:spcPts val="0"/>
              </a:spcAft>
              <a:buClrTx/>
              <a:buSzTx/>
              <a:buFontTx/>
              <a:buNone/>
              <a:tabLst/>
              <a:defRPr/>
            </a:pPr>
            <a:fld id="{C5B38BFD-06C2-CE42-8D25-BE8ABD53710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494"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71437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609494" rtl="0" eaLnBrk="1" fontAlgn="auto" latinLnBrk="0" hangingPunct="1">
              <a:lnSpc>
                <a:spcPct val="100000"/>
              </a:lnSpc>
              <a:spcBef>
                <a:spcPts val="0"/>
              </a:spcBef>
              <a:spcAft>
                <a:spcPts val="0"/>
              </a:spcAft>
              <a:buClrTx/>
              <a:buSzTx/>
              <a:buFontTx/>
              <a:buNone/>
              <a:tabLst/>
              <a:defRPr/>
            </a:pPr>
            <a:fld id="{C5B38BFD-06C2-CE42-8D25-BE8ABD53710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494"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243645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8EC47E-7D08-4A4D-A8D4-7DD2836CF5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98297B-C636-4753-ACCD-80CA8014252D}"/>
              </a:ext>
            </a:extLst>
          </p:cNvPr>
          <p:cNvSpPr txBox="1">
            <a:spLocks noGrp="1"/>
          </p:cNvSpPr>
          <p:nvPr>
            <p:ph type="body" sz="quarter" idx="1"/>
          </p:nvPr>
        </p:nvSpPr>
        <p:spPr/>
        <p:txBody>
          <a:bodyPr>
            <a:normAutofit/>
          </a:bodyPr>
          <a:lstStyle/>
          <a:p>
            <a:endParaRPr lang="en-US"/>
          </a:p>
        </p:txBody>
      </p:sp>
      <p:sp>
        <p:nvSpPr>
          <p:cNvPr id="4" name="Slide Number Placeholder 3">
            <a:extLst>
              <a:ext uri="{FF2B5EF4-FFF2-40B4-BE49-F238E27FC236}">
                <a16:creationId xmlns:a16="http://schemas.microsoft.com/office/drawing/2014/main" id="{6B06D26F-B17D-4E3E-A307-0020725FF52F}"/>
              </a:ext>
            </a:extLst>
          </p:cNvPr>
          <p:cNvSpPr txBox="1"/>
          <p:nvPr/>
        </p:nvSpPr>
        <p:spPr>
          <a:xfrm>
            <a:off x="4066676" y="8989749"/>
            <a:ext cx="3110870" cy="474507"/>
          </a:xfrm>
          <a:prstGeom prst="rect">
            <a:avLst/>
          </a:prstGeom>
          <a:noFill/>
          <a:ln cap="flat">
            <a:noFill/>
          </a:ln>
        </p:spPr>
        <p:txBody>
          <a:bodyPr vert="horz" wrap="square" lIns="93177" tIns="46589" rIns="93177" bIns="46589" anchor="b" anchorCtr="0" compatLnSpc="1">
            <a:noAutofit/>
          </a:bodyPr>
          <a:lstStyle/>
          <a:p>
            <a:pPr marL="0" marR="0" lvl="0" indent="0" algn="r" defTabSz="621073"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3E87064F-8BC3-447F-BD23-EA3E4FC78C21}" type="slidenum">
              <a:rPr kumimoji="0" lang="en-US" sz="1200" b="0" i="0" u="none" strike="noStrike" kern="0" cap="none" spc="0" normalizeH="0" baseline="0" noProof="0">
                <a:ln>
                  <a:noFill/>
                </a:ln>
                <a:solidFill>
                  <a:srgbClr val="000000"/>
                </a:solidFill>
                <a:effectLst/>
                <a:uLnTx/>
                <a:uFillTx/>
                <a:latin typeface="Calibri"/>
                <a:ea typeface="+mn-ea"/>
                <a:cs typeface="+mn-cs"/>
              </a:rPr>
              <a:pPr marL="0" marR="0" lvl="0" indent="0" algn="r" defTabSz="621073"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21</a:t>
            </a:fld>
            <a:endParaRPr kumimoji="0" lang="en-US" sz="1200" b="0" i="0" u="none" strike="noStrike" kern="0" cap="none" spc="0" normalizeH="0" baseline="0" noProof="0">
              <a:ln>
                <a:noFill/>
              </a:ln>
              <a:solidFill>
                <a:srgbClr val="000000"/>
              </a:solidFill>
              <a:effectLst/>
              <a:uLnTx/>
              <a:uFillTx/>
              <a:latin typeface="Calibri"/>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5.jpe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7.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Master" Target="../slideMasters/slideMaster6.xml"/><Relationship Id="rId4" Type="http://schemas.openxmlformats.org/officeDocument/2006/relationships/image" Target="../media/image54.png"/></Relationships>
</file>

<file path=ppt/slideLayouts/_rels/slideLayout139.xml.rels><?xml version="1.0" encoding="UTF-8" standalone="yes"?>
<Relationships xmlns="http://schemas.openxmlformats.org/package/2006/relationships"><Relationship Id="rId8" Type="http://schemas.openxmlformats.org/officeDocument/2006/relationships/chart" Target="../charts/chart4.xml"/><Relationship Id="rId3" Type="http://schemas.openxmlformats.org/officeDocument/2006/relationships/image" Target="../media/image55.png"/><Relationship Id="rId7" Type="http://schemas.openxmlformats.org/officeDocument/2006/relationships/image" Target="../media/image56.png"/><Relationship Id="rId12" Type="http://schemas.openxmlformats.org/officeDocument/2006/relationships/image" Target="../media/image60.png"/><Relationship Id="rId2" Type="http://schemas.openxmlformats.org/officeDocument/2006/relationships/chart" Target="../charts/chart1.xml"/><Relationship Id="rId1" Type="http://schemas.openxmlformats.org/officeDocument/2006/relationships/slideMaster" Target="../slideMasters/slideMaster6.xml"/><Relationship Id="rId6" Type="http://schemas.openxmlformats.org/officeDocument/2006/relationships/chart" Target="../charts/chart3.xml"/><Relationship Id="rId11" Type="http://schemas.openxmlformats.org/officeDocument/2006/relationships/image" Target="../media/image59.png"/><Relationship Id="rId5" Type="http://schemas.openxmlformats.org/officeDocument/2006/relationships/chart" Target="../charts/chart2.xml"/><Relationship Id="rId10" Type="http://schemas.openxmlformats.org/officeDocument/2006/relationships/image" Target="../media/image58.png"/><Relationship Id="rId4" Type="http://schemas.microsoft.com/office/2007/relationships/hdphoto" Target="../media/hdphoto1.wdp"/><Relationship Id="rId9" Type="http://schemas.openxmlformats.org/officeDocument/2006/relationships/image" Target="../media/image57.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0.jpe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64.jpe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Master" Target="../slideMasters/slideMaster7.xml"/><Relationship Id="rId4" Type="http://schemas.openxmlformats.org/officeDocument/2006/relationships/image" Target="../media/image54.png"/></Relationships>
</file>

<file path=ppt/slideLayouts/_rels/slideLayout16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5.png"/><Relationship Id="rId7" Type="http://schemas.openxmlformats.org/officeDocument/2006/relationships/chart" Target="../charts/chart8.xml"/><Relationship Id="rId2" Type="http://schemas.openxmlformats.org/officeDocument/2006/relationships/chart" Target="../charts/chart5.xml"/><Relationship Id="rId1" Type="http://schemas.openxmlformats.org/officeDocument/2006/relationships/slideMaster" Target="../slideMasters/slideMaster7.xml"/><Relationship Id="rId6" Type="http://schemas.openxmlformats.org/officeDocument/2006/relationships/image" Target="../media/image56.png"/><Relationship Id="rId11" Type="http://schemas.openxmlformats.org/officeDocument/2006/relationships/image" Target="../media/image60.png"/><Relationship Id="rId5" Type="http://schemas.openxmlformats.org/officeDocument/2006/relationships/chart" Target="../charts/chart7.xml"/><Relationship Id="rId10" Type="http://schemas.openxmlformats.org/officeDocument/2006/relationships/image" Target="../media/image59.png"/><Relationship Id="rId4" Type="http://schemas.openxmlformats.org/officeDocument/2006/relationships/chart" Target="../charts/chart6.xml"/><Relationship Id="rId9" Type="http://schemas.openxmlformats.org/officeDocument/2006/relationships/image" Target="../media/image5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1.pn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1.pn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0.jpe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64.jpeg"/><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Master" Target="../slideMasters/slideMaster4.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15.png"/><Relationship Id="rId4" Type="http://schemas.openxmlformats.org/officeDocument/2006/relationships/image" Target="../media/image18.png"/><Relationship Id="rId9" Type="http://schemas.openxmlformats.org/officeDocument/2006/relationships/image" Target="../media/image2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4.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99.xml.rels><?xml version="1.0" encoding="UTF-8" standalone="yes"?>
<Relationships xmlns="http://schemas.openxmlformats.org/package/2006/relationships"><Relationship Id="rId8" Type="http://schemas.openxmlformats.org/officeDocument/2006/relationships/hyperlink" Target="http://instagram.com/rokautomation" TargetMode="External"/><Relationship Id="rId13"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4.png"/><Relationship Id="rId12" Type="http://schemas.openxmlformats.org/officeDocument/2006/relationships/hyperlink" Target="http://twitter.com/ROKAutomation" TargetMode="External"/><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hyperlink" Target="http://facebook.com/ROKAutomation" TargetMode="External"/><Relationship Id="rId11" Type="http://schemas.openxmlformats.org/officeDocument/2006/relationships/image" Target="../media/image36.png"/><Relationship Id="rId5" Type="http://schemas.openxmlformats.org/officeDocument/2006/relationships/image" Target="../media/image33.png"/><Relationship Id="rId15" Type="http://schemas.openxmlformats.org/officeDocument/2006/relationships/image" Target="../media/image38.png"/><Relationship Id="rId10" Type="http://schemas.openxmlformats.org/officeDocument/2006/relationships/hyperlink" Target="http://linkedin.com/company/rockwell-automation/" TargetMode="External"/><Relationship Id="rId4" Type="http://schemas.openxmlformats.org/officeDocument/2006/relationships/hyperlink" Target="http://rockwellautomation.com/rockwellautomation/news/blog/overview.page" TargetMode="External"/><Relationship Id="rId9" Type="http://schemas.openxmlformats.org/officeDocument/2006/relationships/image" Target="../media/image35.png"/><Relationship Id="rId14" Type="http://schemas.openxmlformats.org/officeDocument/2006/relationships/hyperlink" Target="http://youtube.com/user/ROKAutomation/home"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EEE57-8FB0-48EC-9937-A97B3F1606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91EE85F-AA60-4D7B-A057-FA1F03981B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B47E41-C771-4C20-8C50-DFB4CC0430F6}"/>
              </a:ext>
            </a:extLst>
          </p:cNvPr>
          <p:cNvSpPr>
            <a:spLocks noGrp="1"/>
          </p:cNvSpPr>
          <p:nvPr>
            <p:ph type="dt" sz="half" idx="10"/>
          </p:nvPr>
        </p:nvSpPr>
        <p:spPr/>
        <p:txBody>
          <a:bodyPr/>
          <a:lstStyle/>
          <a:p>
            <a:fld id="{0603AAA3-5C44-4904-85F7-6DE74B7F4A36}" type="datetimeFigureOut">
              <a:rPr lang="en-US" smtClean="0"/>
              <a:t>4/9/2022</a:t>
            </a:fld>
            <a:endParaRPr lang="en-US"/>
          </a:p>
        </p:txBody>
      </p:sp>
      <p:sp>
        <p:nvSpPr>
          <p:cNvPr id="5" name="Footer Placeholder 4">
            <a:extLst>
              <a:ext uri="{FF2B5EF4-FFF2-40B4-BE49-F238E27FC236}">
                <a16:creationId xmlns:a16="http://schemas.microsoft.com/office/drawing/2014/main" id="{515A2A52-2DAC-4CF3-A41C-2FE474138C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4A9358-19DF-4BD7-A58A-A1B7DF578D4E}"/>
              </a:ext>
            </a:extLst>
          </p:cNvPr>
          <p:cNvSpPr>
            <a:spLocks noGrp="1"/>
          </p:cNvSpPr>
          <p:nvPr>
            <p:ph type="sldNum" sz="quarter" idx="12"/>
          </p:nvPr>
        </p:nvSpPr>
        <p:spPr/>
        <p:txBody>
          <a:bodyPr/>
          <a:lstStyle/>
          <a:p>
            <a:fld id="{97494312-72FB-4E0A-84B9-1C52E0C1BD4D}" type="slidenum">
              <a:rPr lang="en-US" smtClean="0"/>
              <a:t>‹#›</a:t>
            </a:fld>
            <a:endParaRPr lang="en-US"/>
          </a:p>
        </p:txBody>
      </p:sp>
    </p:spTree>
    <p:extLst>
      <p:ext uri="{BB962C8B-B14F-4D97-AF65-F5344CB8AC3E}">
        <p14:creationId xmlns:p14="http://schemas.microsoft.com/office/powerpoint/2010/main" val="1493426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133C5-656D-4FB8-A418-19D9E4474C0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1831BB6-E528-4860-A28E-7F12875090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468EC-33B1-45ED-9868-1D2C948353AA}"/>
              </a:ext>
            </a:extLst>
          </p:cNvPr>
          <p:cNvSpPr>
            <a:spLocks noGrp="1"/>
          </p:cNvSpPr>
          <p:nvPr>
            <p:ph type="dt" sz="half" idx="10"/>
          </p:nvPr>
        </p:nvSpPr>
        <p:spPr/>
        <p:txBody>
          <a:bodyPr/>
          <a:lstStyle/>
          <a:p>
            <a:fld id="{0603AAA3-5C44-4904-85F7-6DE74B7F4A36}" type="datetimeFigureOut">
              <a:rPr lang="en-US" smtClean="0"/>
              <a:t>4/9/2022</a:t>
            </a:fld>
            <a:endParaRPr lang="en-US"/>
          </a:p>
        </p:txBody>
      </p:sp>
      <p:sp>
        <p:nvSpPr>
          <p:cNvPr id="5" name="Footer Placeholder 4">
            <a:extLst>
              <a:ext uri="{FF2B5EF4-FFF2-40B4-BE49-F238E27FC236}">
                <a16:creationId xmlns:a16="http://schemas.microsoft.com/office/drawing/2014/main" id="{418E1F6A-5903-4782-A71C-5B4B398BA0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4A9A7A-8C96-4210-A275-13FF13486A86}"/>
              </a:ext>
            </a:extLst>
          </p:cNvPr>
          <p:cNvSpPr>
            <a:spLocks noGrp="1"/>
          </p:cNvSpPr>
          <p:nvPr>
            <p:ph type="sldNum" sz="quarter" idx="12"/>
          </p:nvPr>
        </p:nvSpPr>
        <p:spPr/>
        <p:txBody>
          <a:bodyPr/>
          <a:lstStyle/>
          <a:p>
            <a:fld id="{97494312-72FB-4E0A-84B9-1C52E0C1BD4D}" type="slidenum">
              <a:rPr lang="en-US" smtClean="0"/>
              <a:t>‹#›</a:t>
            </a:fld>
            <a:endParaRPr lang="en-US"/>
          </a:p>
        </p:txBody>
      </p:sp>
    </p:spTree>
    <p:extLst>
      <p:ext uri="{BB962C8B-B14F-4D97-AF65-F5344CB8AC3E}">
        <p14:creationId xmlns:p14="http://schemas.microsoft.com/office/powerpoint/2010/main" val="20148682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2039" b="3534"/>
          <a:stretch/>
        </p:blipFill>
        <p:spPr>
          <a:xfrm flipH="1">
            <a:off x="0" y="0"/>
            <a:ext cx="12192000" cy="6858001"/>
          </a:xfrm>
          <a:prstGeom prst="rect">
            <a:avLst/>
          </a:prstGeom>
        </p:spPr>
      </p:pic>
      <p:sp>
        <p:nvSpPr>
          <p:cNvPr id="18" name="Rectangle 17"/>
          <p:cNvSpPr/>
          <p:nvPr userDrawn="1"/>
        </p:nvSpPr>
        <p:spPr bwMode="gray">
          <a:xfrm>
            <a:off x="269239" y="1486470"/>
            <a:ext cx="6274974" cy="3586208"/>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1486469"/>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a:t>Presentation title</a:t>
            </a:r>
          </a:p>
        </p:txBody>
      </p:sp>
      <p:sp>
        <p:nvSpPr>
          <p:cNvPr id="3" name="Text Placeholder 2"/>
          <p:cNvSpPr>
            <a:spLocks noGrp="1"/>
          </p:cNvSpPr>
          <p:nvPr>
            <p:ph type="body" sz="quarter" idx="14" hasCustomPrompt="1"/>
          </p:nvPr>
        </p:nvSpPr>
        <p:spPr bwMode="ltGray">
          <a:xfrm>
            <a:off x="269239" y="3548540"/>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6147374"/>
            <a:ext cx="1522404" cy="326167"/>
          </a:xfrm>
          <a:prstGeom prst="rect">
            <a:avLst/>
          </a:prstGeom>
        </p:spPr>
      </p:pic>
    </p:spTree>
    <p:extLst>
      <p:ext uri="{BB962C8B-B14F-4D97-AF65-F5344CB8AC3E}">
        <p14:creationId xmlns:p14="http://schemas.microsoft.com/office/powerpoint/2010/main" val="160421902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8364" b="7209"/>
          <a:stretch/>
        </p:blipFill>
        <p:spPr>
          <a:xfrm>
            <a:off x="0" y="0"/>
            <a:ext cx="12192000" cy="6858001"/>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9240" y="5977424"/>
            <a:ext cx="1810477" cy="666066"/>
          </a:xfrm>
          <a:prstGeom prst="rect">
            <a:avLst/>
          </a:prstGeom>
        </p:spPr>
      </p:pic>
      <p:sp>
        <p:nvSpPr>
          <p:cNvPr id="18" name="Rectangle 17"/>
          <p:cNvSpPr/>
          <p:nvPr userDrawn="1"/>
        </p:nvSpPr>
        <p:spPr bwMode="gray">
          <a:xfrm>
            <a:off x="269239" y="1486470"/>
            <a:ext cx="6274974"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1486469"/>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a:t>Presentation title</a:t>
            </a:r>
          </a:p>
        </p:txBody>
      </p:sp>
      <p:sp>
        <p:nvSpPr>
          <p:cNvPr id="3" name="Text Placeholder 2"/>
          <p:cNvSpPr>
            <a:spLocks noGrp="1"/>
          </p:cNvSpPr>
          <p:nvPr>
            <p:ph type="body" sz="quarter" idx="14" hasCustomPrompt="1"/>
          </p:nvPr>
        </p:nvSpPr>
        <p:spPr bwMode="ltGray">
          <a:xfrm>
            <a:off x="269239" y="3548540"/>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363070117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_Title Slide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21199" r="8620" b="1551"/>
          <a:stretch/>
        </p:blipFill>
        <p:spPr>
          <a:xfrm>
            <a:off x="0" y="-9047"/>
            <a:ext cx="12192000" cy="6867047"/>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9240" y="192761"/>
            <a:ext cx="1810477" cy="666066"/>
          </a:xfrm>
          <a:prstGeom prst="rect">
            <a:avLst/>
          </a:prstGeom>
        </p:spPr>
      </p:pic>
      <p:sp>
        <p:nvSpPr>
          <p:cNvPr id="18" name="Rectangle 17"/>
          <p:cNvSpPr/>
          <p:nvPr userDrawn="1"/>
        </p:nvSpPr>
        <p:spPr bwMode="gray">
          <a:xfrm>
            <a:off x="269239" y="1486470"/>
            <a:ext cx="6274974"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1486469"/>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a:t>Presentation title</a:t>
            </a:r>
          </a:p>
        </p:txBody>
      </p:sp>
      <p:sp>
        <p:nvSpPr>
          <p:cNvPr id="3" name="Text Placeholder 2"/>
          <p:cNvSpPr>
            <a:spLocks noGrp="1"/>
          </p:cNvSpPr>
          <p:nvPr>
            <p:ph type="body" sz="quarter" idx="14" hasCustomPrompt="1"/>
          </p:nvPr>
        </p:nvSpPr>
        <p:spPr bwMode="ltGray">
          <a:xfrm>
            <a:off x="269239" y="3548540"/>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129260922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_Title Slide Photo">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6" y="0"/>
            <a:ext cx="12190269" cy="6857999"/>
          </a:xfrm>
          <a:prstGeom prst="rect">
            <a:avLst/>
          </a:prstGeom>
        </p:spPr>
      </p:pic>
      <p:sp>
        <p:nvSpPr>
          <p:cNvPr id="13" name="Rectangle 12"/>
          <p:cNvSpPr/>
          <p:nvPr userDrawn="1"/>
        </p:nvSpPr>
        <p:spPr bwMode="gray">
          <a:xfrm>
            <a:off x="269239" y="1486470"/>
            <a:ext cx="6274974"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1"/>
          <p:cNvSpPr>
            <a:spLocks noGrp="1"/>
          </p:cNvSpPr>
          <p:nvPr>
            <p:ph type="title" hasCustomPrompt="1"/>
          </p:nvPr>
        </p:nvSpPr>
        <p:spPr bwMode="ltGray">
          <a:xfrm>
            <a:off x="267683" y="1486469"/>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a:t>Presentation title</a:t>
            </a:r>
          </a:p>
        </p:txBody>
      </p:sp>
      <p:sp>
        <p:nvSpPr>
          <p:cNvPr id="15" name="Text Placeholder 2"/>
          <p:cNvSpPr>
            <a:spLocks noGrp="1"/>
          </p:cNvSpPr>
          <p:nvPr>
            <p:ph type="body" sz="quarter" idx="14" hasCustomPrompt="1"/>
          </p:nvPr>
        </p:nvSpPr>
        <p:spPr bwMode="ltGray">
          <a:xfrm>
            <a:off x="269239" y="3548540"/>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Speaker Name</a:t>
            </a: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9240" y="192761"/>
            <a:ext cx="1810477" cy="666066"/>
          </a:xfrm>
          <a:prstGeom prst="rect">
            <a:avLst/>
          </a:prstGeom>
        </p:spPr>
      </p:pic>
    </p:spTree>
    <p:extLst>
      <p:ext uri="{BB962C8B-B14F-4D97-AF65-F5344CB8AC3E}">
        <p14:creationId xmlns:p14="http://schemas.microsoft.com/office/powerpoint/2010/main" val="314377531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4_Title Slide Photo">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358" y="7783"/>
            <a:ext cx="12187284" cy="684243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userDrawn="1"/>
        </p:nvSpPr>
        <p:spPr bwMode="gray">
          <a:xfrm>
            <a:off x="269239" y="1486470"/>
            <a:ext cx="6274974"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1"/>
          <p:cNvSpPr>
            <a:spLocks noGrp="1"/>
          </p:cNvSpPr>
          <p:nvPr>
            <p:ph type="title" hasCustomPrompt="1"/>
          </p:nvPr>
        </p:nvSpPr>
        <p:spPr bwMode="ltGray">
          <a:xfrm>
            <a:off x="267683" y="1486469"/>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a:t>Presentation title</a:t>
            </a:r>
          </a:p>
        </p:txBody>
      </p:sp>
      <p:sp>
        <p:nvSpPr>
          <p:cNvPr id="15" name="Text Placeholder 2"/>
          <p:cNvSpPr>
            <a:spLocks noGrp="1"/>
          </p:cNvSpPr>
          <p:nvPr>
            <p:ph type="body" sz="quarter" idx="14" hasCustomPrompt="1"/>
          </p:nvPr>
        </p:nvSpPr>
        <p:spPr bwMode="ltGray">
          <a:xfrm>
            <a:off x="269239" y="3548540"/>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Speaker Name</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6147374"/>
            <a:ext cx="1522404" cy="326167"/>
          </a:xfrm>
          <a:prstGeom prst="rect">
            <a:avLst/>
          </a:prstGeom>
        </p:spPr>
      </p:pic>
    </p:spTree>
    <p:extLst>
      <p:ext uri="{BB962C8B-B14F-4D97-AF65-F5344CB8AC3E}">
        <p14:creationId xmlns:p14="http://schemas.microsoft.com/office/powerpoint/2010/main" val="3441446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5_Title Slide Photo">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88952" cy="6858000"/>
          </a:xfrm>
          <a:prstGeom prst="rect">
            <a:avLst/>
          </a:prstGeom>
        </p:spPr>
      </p:pic>
      <p:sp>
        <p:nvSpPr>
          <p:cNvPr id="13" name="Rectangle 12"/>
          <p:cNvSpPr/>
          <p:nvPr userDrawn="1"/>
        </p:nvSpPr>
        <p:spPr bwMode="gray">
          <a:xfrm>
            <a:off x="269239" y="1486470"/>
            <a:ext cx="6274974"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1"/>
          <p:cNvSpPr>
            <a:spLocks noGrp="1"/>
          </p:cNvSpPr>
          <p:nvPr>
            <p:ph type="title" hasCustomPrompt="1"/>
          </p:nvPr>
        </p:nvSpPr>
        <p:spPr bwMode="ltGray">
          <a:xfrm>
            <a:off x="267683" y="1486469"/>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a:t>Presentation title</a:t>
            </a:r>
          </a:p>
        </p:txBody>
      </p:sp>
      <p:sp>
        <p:nvSpPr>
          <p:cNvPr id="15" name="Text Placeholder 2"/>
          <p:cNvSpPr>
            <a:spLocks noGrp="1"/>
          </p:cNvSpPr>
          <p:nvPr>
            <p:ph type="body" sz="quarter" idx="14" hasCustomPrompt="1"/>
          </p:nvPr>
        </p:nvSpPr>
        <p:spPr bwMode="ltGray">
          <a:xfrm>
            <a:off x="269239" y="3548540"/>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Speaker Name</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6147374"/>
            <a:ext cx="1522404" cy="326167"/>
          </a:xfrm>
          <a:prstGeom prst="rect">
            <a:avLst/>
          </a:prstGeom>
        </p:spPr>
      </p:pic>
    </p:spTree>
    <p:extLst>
      <p:ext uri="{BB962C8B-B14F-4D97-AF65-F5344CB8AC3E}">
        <p14:creationId xmlns:p14="http://schemas.microsoft.com/office/powerpoint/2010/main" val="126397394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362613"/>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1561183"/>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14770780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239" y="1561183"/>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69302" y="1561198"/>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355585"/>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7114" y="6118656"/>
            <a:ext cx="1585405" cy="339664"/>
          </a:xfrm>
          <a:prstGeom prst="rect">
            <a:avLst/>
          </a:prstGeom>
        </p:spPr>
      </p:pic>
    </p:spTree>
    <p:extLst>
      <p:ext uri="{BB962C8B-B14F-4D97-AF65-F5344CB8AC3E}">
        <p14:creationId xmlns:p14="http://schemas.microsoft.com/office/powerpoint/2010/main" val="318796597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14146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18312075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4976C2-DB83-47D2-92DD-58602F5BDE1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323D45-3AFB-4D0E-AC82-26DD321F80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294091-EFB4-4108-93C7-441819EAC838}"/>
              </a:ext>
            </a:extLst>
          </p:cNvPr>
          <p:cNvSpPr>
            <a:spLocks noGrp="1"/>
          </p:cNvSpPr>
          <p:nvPr>
            <p:ph type="dt" sz="half" idx="10"/>
          </p:nvPr>
        </p:nvSpPr>
        <p:spPr/>
        <p:txBody>
          <a:bodyPr/>
          <a:lstStyle/>
          <a:p>
            <a:fld id="{0603AAA3-5C44-4904-85F7-6DE74B7F4A36}" type="datetimeFigureOut">
              <a:rPr lang="en-US" smtClean="0"/>
              <a:t>4/9/2022</a:t>
            </a:fld>
            <a:endParaRPr lang="en-US"/>
          </a:p>
        </p:txBody>
      </p:sp>
      <p:sp>
        <p:nvSpPr>
          <p:cNvPr id="5" name="Footer Placeholder 4">
            <a:extLst>
              <a:ext uri="{FF2B5EF4-FFF2-40B4-BE49-F238E27FC236}">
                <a16:creationId xmlns:a16="http://schemas.microsoft.com/office/drawing/2014/main" id="{E7F8504C-A17D-44E9-9F68-7B95DF32F0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4CA3EF-4136-42D3-BCD8-49D7A87C66E8}"/>
              </a:ext>
            </a:extLst>
          </p:cNvPr>
          <p:cNvSpPr>
            <a:spLocks noGrp="1"/>
          </p:cNvSpPr>
          <p:nvPr>
            <p:ph type="sldNum" sz="quarter" idx="12"/>
          </p:nvPr>
        </p:nvSpPr>
        <p:spPr/>
        <p:txBody>
          <a:bodyPr/>
          <a:lstStyle/>
          <a:p>
            <a:fld id="{97494312-72FB-4E0A-84B9-1C52E0C1BD4D}" type="slidenum">
              <a:rPr lang="en-US" smtClean="0"/>
              <a:t>‹#›</a:t>
            </a:fld>
            <a:endParaRPr lang="en-US"/>
          </a:p>
        </p:txBody>
      </p:sp>
    </p:spTree>
    <p:extLst>
      <p:ext uri="{BB962C8B-B14F-4D97-AF65-F5344CB8AC3E}">
        <p14:creationId xmlns:p14="http://schemas.microsoft.com/office/powerpoint/2010/main" val="130214792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63562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73137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5255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rgbClr val="000000"/>
                    </a:gs>
                    <a:gs pos="60000">
                      <a:srgbClr val="000000"/>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379188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5161393"/>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458901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3462808"/>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308033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388341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447261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Picture 6">
            <a:extLst>
              <a:ext uri="{FF2B5EF4-FFF2-40B4-BE49-F238E27FC236}">
                <a16:creationId xmlns:a16="http://schemas.microsoft.com/office/drawing/2014/main" id="{FCA04CCC-89CB-4C66-9594-D1D373EF707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93688" y="298375"/>
            <a:ext cx="2622570" cy="867436"/>
          </a:xfrm>
          <a:prstGeom prst="rect">
            <a:avLst/>
          </a:prstGeom>
        </p:spPr>
      </p:pic>
    </p:spTree>
    <p:extLst>
      <p:ext uri="{BB962C8B-B14F-4D97-AF65-F5344CB8AC3E}">
        <p14:creationId xmlns:p14="http://schemas.microsoft.com/office/powerpoint/2010/main" val="715890872"/>
      </p:ext>
    </p:extLst>
  </p:cSld>
  <p:clrMapOvr>
    <a:overrideClrMapping bg1="dk1" tx1="lt1" bg2="dk2" tx2="lt2" accent1="accent1" accent2="accent2" accent3="accent3" accent4="accent4" accent5="accent5" accent6="accent6" hlink="hlink" folHlink="folHlink"/>
  </p:clrMapOvr>
  <p:transition advClick="0" advTm="20000">
    <p:push dir="u"/>
  </p:transition>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291501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326785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6181776"/>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p>
        </p:txBody>
      </p:sp>
    </p:spTree>
    <p:extLst>
      <p:ext uri="{BB962C8B-B14F-4D97-AF65-F5344CB8AC3E}">
        <p14:creationId xmlns:p14="http://schemas.microsoft.com/office/powerpoint/2010/main" val="345484935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Tree>
    <p:extLst>
      <p:ext uri="{BB962C8B-B14F-4D97-AF65-F5344CB8AC3E}">
        <p14:creationId xmlns:p14="http://schemas.microsoft.com/office/powerpoint/2010/main" val="3891224922"/>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Tree>
    <p:extLst>
      <p:ext uri="{BB962C8B-B14F-4D97-AF65-F5344CB8AC3E}">
        <p14:creationId xmlns:p14="http://schemas.microsoft.com/office/powerpoint/2010/main" val="30794196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87340843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34720159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341819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69894514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a:extLst>
              <a:ext uri="{FF2B5EF4-FFF2-40B4-BE49-F238E27FC236}">
                <a16:creationId xmlns:a16="http://schemas.microsoft.com/office/drawing/2014/main" id="{C5D56A03-466A-4259-AB4C-31552B627E07}"/>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93688" y="298375"/>
            <a:ext cx="2622570" cy="867436"/>
          </a:xfrm>
          <a:prstGeom prst="rect">
            <a:avLst/>
          </a:prstGeom>
        </p:spPr>
      </p:pic>
    </p:spTree>
    <p:extLst>
      <p:ext uri="{BB962C8B-B14F-4D97-AF65-F5344CB8AC3E}">
        <p14:creationId xmlns:p14="http://schemas.microsoft.com/office/powerpoint/2010/main" val="4292355217"/>
      </p:ext>
    </p:extLst>
  </p:cSld>
  <p:clrMapOvr>
    <a:masterClrMapping/>
  </p:clrMapOvr>
  <p:transition advClick="0" advTm="20000">
    <p:push dir="u"/>
  </p:transition>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462461032"/>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0085089"/>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11481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31558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28363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862717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cSld name="Text content, normal,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rIns="91440">
            <a:normAutofit/>
          </a:bodyPr>
          <a:lstStyle>
            <a:lvl1pPr>
              <a:defRPr sz="2666" baseline="0">
                <a:solidFill>
                  <a:schemeClr val="tx1"/>
                </a:solidFill>
                <a:latin typeface="+mn-lt"/>
              </a:defRPr>
            </a:lvl1pPr>
          </a:lstStyle>
          <a:p>
            <a:pPr lvl="0"/>
            <a:r>
              <a:rPr lang="en-US"/>
              <a:t>Click to edit slide content</a:t>
            </a:r>
          </a:p>
        </p:txBody>
      </p:sp>
      <p:sp>
        <p:nvSpPr>
          <p:cNvPr id="3" name="Date Placeholder 2"/>
          <p:cNvSpPr>
            <a:spLocks noGrp="1"/>
          </p:cNvSpPr>
          <p:nvPr>
            <p:ph type="dt" sz="half" idx="10"/>
          </p:nvPr>
        </p:nvSpPr>
        <p:spPr>
          <a:xfrm>
            <a:off x="0" y="6356351"/>
            <a:ext cx="2844800" cy="365125"/>
          </a:xfrm>
          <a:prstGeom prst="rect">
            <a:avLst/>
          </a:prstGeom>
        </p:spPr>
        <p:txBody>
          <a:bodyPr/>
          <a:lstStyle>
            <a:lvl1pPr>
              <a:defRPr>
                <a:solidFill>
                  <a:schemeClr val="bg1">
                    <a:lumMod val="75000"/>
                    <a:lumOff val="25000"/>
                  </a:schemeClr>
                </a:solidFill>
                <a:latin typeface="+mn-lt"/>
              </a:defRPr>
            </a:lvl1pPr>
          </a:lstStyle>
          <a:p>
            <a:pPr defTabSz="914367"/>
            <a:fld id="{A4125499-C7D7-6649-995B-1E9A12B0C51E}" type="datetime1">
              <a:rPr lang="en-US" sz="1765" smtClean="0">
                <a:solidFill>
                  <a:srgbClr val="FFFFFF">
                    <a:lumMod val="75000"/>
                    <a:lumOff val="25000"/>
                  </a:srgbClr>
                </a:solidFill>
              </a:rPr>
              <a:pPr defTabSz="914367"/>
              <a:t>4/9/2022</a:t>
            </a:fld>
            <a:endParaRPr lang="en-US" sz="1765">
              <a:solidFill>
                <a:srgbClr val="FFFFFF">
                  <a:lumMod val="75000"/>
                  <a:lumOff val="25000"/>
                </a:srgbClr>
              </a:solidFill>
            </a:endParaRPr>
          </a:p>
        </p:txBody>
      </p:sp>
      <p:sp>
        <p:nvSpPr>
          <p:cNvPr id="4" name="Slide Number Placeholder 3"/>
          <p:cNvSpPr>
            <a:spLocks noGrp="1"/>
          </p:cNvSpPr>
          <p:nvPr>
            <p:ph type="sldNum" sz="quarter" idx="11"/>
          </p:nvPr>
        </p:nvSpPr>
        <p:spPr>
          <a:xfrm>
            <a:off x="9042400" y="6356351"/>
            <a:ext cx="2844800" cy="365125"/>
          </a:xfrm>
          <a:prstGeom prst="rect">
            <a:avLst/>
          </a:prstGeom>
        </p:spPr>
        <p:txBody>
          <a:bodyPr/>
          <a:lstStyle>
            <a:lvl1pPr>
              <a:defRPr>
                <a:solidFill>
                  <a:schemeClr val="bg1">
                    <a:lumMod val="75000"/>
                    <a:lumOff val="25000"/>
                  </a:schemeClr>
                </a:solidFill>
                <a:latin typeface="+mn-lt"/>
              </a:defRPr>
            </a:lvl1pPr>
          </a:lstStyle>
          <a:p>
            <a:pPr defTabSz="914367"/>
            <a:fld id="{74A398B2-5A34-1A4A-811E-F4027282568C}" type="slidenum">
              <a:rPr lang="en-US" sz="1765" smtClean="0">
                <a:solidFill>
                  <a:srgbClr val="FFFFFF">
                    <a:lumMod val="75000"/>
                    <a:lumOff val="25000"/>
                  </a:srgbClr>
                </a:solidFill>
              </a:rPr>
              <a:pPr defTabSz="914367"/>
              <a:t>‹#›</a:t>
            </a:fld>
            <a:endParaRPr lang="en-US" sz="1765">
              <a:solidFill>
                <a:srgbClr val="FFFFFF">
                  <a:lumMod val="75000"/>
                  <a:lumOff val="25000"/>
                </a:srgbClr>
              </a:solidFill>
            </a:endParaRPr>
          </a:p>
        </p:txBody>
      </p:sp>
      <p:sp>
        <p:nvSpPr>
          <p:cNvPr id="14" name="Content Placeholder 13"/>
          <p:cNvSpPr>
            <a:spLocks noGrp="1"/>
          </p:cNvSpPr>
          <p:nvPr>
            <p:ph sz="quarter" idx="13" hasCustomPrompt="1"/>
          </p:nvPr>
        </p:nvSpPr>
        <p:spPr>
          <a:xfrm>
            <a:off x="3657600" y="1219200"/>
            <a:ext cx="8229600" cy="5054600"/>
          </a:xfrm>
          <a:prstGeom prst="rect">
            <a:avLst/>
          </a:prstGeom>
        </p:spPr>
        <p:txBody>
          <a:bodyPr vert="horz" lIns="182880" tIns="137160">
            <a:normAutofit/>
          </a:bodyPr>
          <a:lstStyle>
            <a:lvl1pPr marL="0" indent="0">
              <a:spcBef>
                <a:spcPts val="400"/>
              </a:spcBef>
              <a:buFontTx/>
              <a:buNone/>
              <a:defRPr sz="1866" baseline="0">
                <a:solidFill>
                  <a:schemeClr val="bg1">
                    <a:lumMod val="75000"/>
                    <a:lumOff val="25000"/>
                  </a:schemeClr>
                </a:solidFill>
                <a:latin typeface="+mn-lt"/>
              </a:defRPr>
            </a:lvl1pPr>
          </a:lstStyle>
          <a:p>
            <a:pPr lvl="0"/>
            <a:r>
              <a:rPr lang="en-US"/>
              <a:t>Click to edit slide content</a:t>
            </a:r>
          </a:p>
        </p:txBody>
      </p:sp>
    </p:spTree>
    <p:extLst>
      <p:ext uri="{BB962C8B-B14F-4D97-AF65-F5344CB8AC3E}">
        <p14:creationId xmlns:p14="http://schemas.microsoft.com/office/powerpoint/2010/main" val="184268750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Dark band + sub ">
    <p:bg>
      <p:bgPr>
        <a:gradFill>
          <a:gsLst>
            <a:gs pos="75000">
              <a:srgbClr val="011C42"/>
            </a:gs>
            <a:gs pos="75000">
              <a:srgbClr val="021939"/>
            </a:gs>
          </a:gsLst>
          <a:lin ang="16200000" scaled="1"/>
        </a:gra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B4A0FF"/>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Edit Master text styles</a:t>
            </a:r>
          </a:p>
        </p:txBody>
      </p:sp>
      <p:sp>
        <p:nvSpPr>
          <p:cNvPr id="7" name="Text Placeholder 3"/>
          <p:cNvSpPr>
            <a:spLocks noGrp="1"/>
          </p:cNvSpPr>
          <p:nvPr>
            <p:ph type="body" sz="quarter" idx="11"/>
          </p:nvPr>
        </p:nvSpPr>
        <p:spPr>
          <a:xfrm>
            <a:off x="274638" y="3640734"/>
            <a:ext cx="5713207" cy="588110"/>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569803" indent="0">
              <a:buNone/>
              <a:defRPr lang="en-US" sz="1800" smtClean="0">
                <a:solidFill>
                  <a:schemeClr val="tx1"/>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a:t>Edit Master text styles</a:t>
            </a:r>
          </a:p>
        </p:txBody>
      </p:sp>
    </p:spTree>
    <p:extLst>
      <p:ext uri="{BB962C8B-B14F-4D97-AF65-F5344CB8AC3E}">
        <p14:creationId xmlns:p14="http://schemas.microsoft.com/office/powerpoint/2010/main" val="4087067514"/>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RA Overview A">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385981C6-582A-2441-932C-26A395BC8486}"/>
              </a:ext>
            </a:extLst>
          </p:cNvPr>
          <p:cNvSpPr txBox="1">
            <a:spLocks/>
          </p:cNvSpPr>
          <p:nvPr/>
        </p:nvSpPr>
        <p:spPr>
          <a:xfrm>
            <a:off x="309350" y="2321210"/>
            <a:ext cx="11573300" cy="750923"/>
          </a:xfrm>
          <a:prstGeom prst="rect">
            <a:avLst/>
          </a:prstGeom>
          <a:effectLst/>
        </p:spPr>
        <p:txBody>
          <a:bodyPr anchor="t"/>
          <a:lstStyle>
            <a:lvl1pPr marL="766216" indent="-766216" algn="l" rtl="0" eaLnBrk="1" fontAlgn="base" hangingPunct="1">
              <a:lnSpc>
                <a:spcPct val="100000"/>
              </a:lnSpc>
              <a:spcBef>
                <a:spcPts val="0"/>
              </a:spcBef>
              <a:spcAft>
                <a:spcPts val="1600"/>
              </a:spcAft>
              <a:buClr>
                <a:srgbClr val="BB2332"/>
              </a:buClr>
              <a:buFont typeface="Wingdings" charset="2"/>
              <a:buChar char="§"/>
              <a:defRPr sz="4000">
                <a:solidFill>
                  <a:schemeClr val="bg2"/>
                </a:solidFill>
                <a:latin typeface="+mj-lt"/>
                <a:ea typeface="+mn-ea"/>
                <a:cs typeface="+mn-cs"/>
              </a:defRPr>
            </a:lvl1pPr>
            <a:lvl2pPr marL="2146248" indent="-609584" algn="l" rtl="0" eaLnBrk="1" fontAlgn="base" hangingPunct="1">
              <a:lnSpc>
                <a:spcPct val="100000"/>
              </a:lnSpc>
              <a:spcBef>
                <a:spcPts val="0"/>
              </a:spcBef>
              <a:spcAft>
                <a:spcPts val="1600"/>
              </a:spcAft>
              <a:buClr>
                <a:schemeClr val="bg1">
                  <a:lumMod val="50000"/>
                </a:schemeClr>
              </a:buClr>
              <a:buSzPct val="80000"/>
              <a:buFont typeface="Wingdings" charset="2"/>
              <a:buChar char="§"/>
              <a:defRPr sz="3200">
                <a:solidFill>
                  <a:schemeClr val="bg2"/>
                </a:solidFill>
                <a:latin typeface="+mj-lt"/>
                <a:ea typeface="+mn-ea"/>
              </a:defRPr>
            </a:lvl2pPr>
            <a:lvl3pPr marL="3365418" indent="-609584" algn="l" rtl="0" eaLnBrk="1" fontAlgn="base" hangingPunct="1">
              <a:lnSpc>
                <a:spcPct val="100000"/>
              </a:lnSpc>
              <a:spcBef>
                <a:spcPts val="0"/>
              </a:spcBef>
              <a:spcAft>
                <a:spcPts val="1600"/>
              </a:spcAft>
              <a:buClr>
                <a:schemeClr val="bg1">
                  <a:lumMod val="50000"/>
                </a:schemeClr>
              </a:buClr>
              <a:buSzPct val="80000"/>
              <a:buFont typeface="Wingdings" charset="2"/>
              <a:buChar char="§"/>
              <a:defRPr sz="2800">
                <a:solidFill>
                  <a:schemeClr val="bg2"/>
                </a:solidFill>
                <a:latin typeface="+mj-lt"/>
                <a:ea typeface="+mn-ea"/>
              </a:defRPr>
            </a:lvl3pPr>
            <a:lvl4pPr marL="4267094" indent="-609584" algn="l" rtl="0" eaLnBrk="1" fontAlgn="base" hangingPunct="1">
              <a:lnSpc>
                <a:spcPct val="100000"/>
              </a:lnSpc>
              <a:spcBef>
                <a:spcPts val="0"/>
              </a:spcBef>
              <a:spcAft>
                <a:spcPts val="1600"/>
              </a:spcAft>
              <a:buClr>
                <a:schemeClr val="bg1">
                  <a:lumMod val="50000"/>
                </a:schemeClr>
              </a:buClr>
              <a:buFont typeface="Wingdings" charset="2"/>
              <a:buChar char="§"/>
              <a:defRPr sz="2400" cap="none">
                <a:solidFill>
                  <a:schemeClr val="bg2"/>
                </a:solidFill>
                <a:latin typeface="+mj-lt"/>
                <a:ea typeface="+mn-ea"/>
              </a:defRPr>
            </a:lvl4pPr>
            <a:lvl5pPr marL="5486262" indent="-609584" algn="l" rtl="0" eaLnBrk="1" fontAlgn="base" hangingPunct="1">
              <a:lnSpc>
                <a:spcPct val="100000"/>
              </a:lnSpc>
              <a:spcBef>
                <a:spcPts val="0"/>
              </a:spcBef>
              <a:spcAft>
                <a:spcPts val="1600"/>
              </a:spcAft>
              <a:buClr>
                <a:schemeClr val="bg1">
                  <a:lumMod val="50000"/>
                </a:schemeClr>
              </a:buClr>
              <a:buFont typeface="Wingdings" charset="2"/>
              <a:buChar char="§"/>
              <a:defRPr sz="2400" cap="none">
                <a:solidFill>
                  <a:schemeClr val="bg2"/>
                </a:solidFill>
                <a:latin typeface="+mj-lt"/>
                <a:ea typeface="+mn-ea"/>
              </a:defRPr>
            </a:lvl5pPr>
            <a:lvl6pPr marL="6705432" indent="-609584" algn="l" rtl="0" eaLnBrk="1" fontAlgn="base" hangingPunct="1">
              <a:spcBef>
                <a:spcPct val="20000"/>
              </a:spcBef>
              <a:spcAft>
                <a:spcPct val="0"/>
              </a:spcAft>
              <a:buClr>
                <a:srgbClr val="BB2332"/>
              </a:buClr>
              <a:buChar char="»"/>
              <a:defRPr sz="5334">
                <a:solidFill>
                  <a:schemeClr val="tx1"/>
                </a:solidFill>
                <a:latin typeface="Arial" charset="0"/>
                <a:ea typeface="+mn-ea"/>
              </a:defRPr>
            </a:lvl6pPr>
            <a:lvl7pPr marL="7924602" indent="-609584" algn="l" rtl="0" eaLnBrk="1" fontAlgn="base" hangingPunct="1">
              <a:spcBef>
                <a:spcPct val="20000"/>
              </a:spcBef>
              <a:spcAft>
                <a:spcPct val="0"/>
              </a:spcAft>
              <a:buClr>
                <a:srgbClr val="BB2332"/>
              </a:buClr>
              <a:buChar char="»"/>
              <a:defRPr sz="5334">
                <a:solidFill>
                  <a:schemeClr val="tx1"/>
                </a:solidFill>
                <a:latin typeface="Arial" charset="0"/>
                <a:ea typeface="+mn-ea"/>
              </a:defRPr>
            </a:lvl7pPr>
            <a:lvl8pPr marL="9143772" indent="-609584" algn="l" rtl="0" eaLnBrk="1" fontAlgn="base" hangingPunct="1">
              <a:spcBef>
                <a:spcPct val="20000"/>
              </a:spcBef>
              <a:spcAft>
                <a:spcPct val="0"/>
              </a:spcAft>
              <a:buClr>
                <a:srgbClr val="BB2332"/>
              </a:buClr>
              <a:buChar char="»"/>
              <a:defRPr sz="5334">
                <a:solidFill>
                  <a:schemeClr val="tx1"/>
                </a:solidFill>
                <a:latin typeface="Arial" charset="0"/>
                <a:ea typeface="+mn-ea"/>
              </a:defRPr>
            </a:lvl8pPr>
            <a:lvl9pPr marL="10362940" indent="-609584" algn="l" rtl="0" eaLnBrk="1" fontAlgn="base" hangingPunct="1">
              <a:spcBef>
                <a:spcPct val="20000"/>
              </a:spcBef>
              <a:spcAft>
                <a:spcPct val="0"/>
              </a:spcAft>
              <a:buClr>
                <a:srgbClr val="BB2332"/>
              </a:buClr>
              <a:buChar char="»"/>
              <a:defRPr sz="5334">
                <a:solidFill>
                  <a:schemeClr val="tx1"/>
                </a:solidFill>
                <a:latin typeface="Arial" charset="0"/>
                <a:ea typeface="+mn-ea"/>
              </a:defRPr>
            </a:lvl9pPr>
          </a:lstStyle>
          <a:p>
            <a:pPr marL="0" indent="0" algn="ctr" fontAlgn="base">
              <a:buFontTx/>
              <a:buNone/>
            </a:pPr>
            <a:r>
              <a:rPr lang="en-US" sz="2000" b="1" kern="0">
                <a:solidFill>
                  <a:schemeClr val="bg1"/>
                </a:solidFill>
                <a:effectLst>
                  <a:glow rad="622300">
                    <a:schemeClr val="tx1">
                      <a:alpha val="5000"/>
                    </a:schemeClr>
                  </a:glow>
                </a:effectLst>
                <a:latin typeface="+mj-lt"/>
                <a:cs typeface="Arial" panose="020B0604020202020204" pitchFamily="34" charset="0"/>
              </a:rPr>
              <a:t>Our strategy is to bring The Connected Enterprise to life.</a:t>
            </a:r>
            <a:br>
              <a:rPr lang="en-US" sz="2000" b="1" kern="0">
                <a:solidFill>
                  <a:schemeClr val="bg1"/>
                </a:solidFill>
                <a:effectLst>
                  <a:glow rad="622300">
                    <a:schemeClr val="tx1">
                      <a:alpha val="5000"/>
                    </a:schemeClr>
                  </a:glow>
                </a:effectLst>
                <a:latin typeface="+mj-lt"/>
                <a:cs typeface="Arial" panose="020B0604020202020204" pitchFamily="34" charset="0"/>
              </a:rPr>
            </a:br>
            <a:r>
              <a:rPr lang="en-US" sz="1600">
                <a:solidFill>
                  <a:schemeClr val="bg1"/>
                </a:solidFill>
                <a:effectLst/>
                <a:latin typeface="+mj-lt"/>
              </a:rPr>
              <a:t>We integrate control and information across the enterprise to help industrial companies </a:t>
            </a:r>
            <a:br>
              <a:rPr lang="en-US" sz="1600">
                <a:solidFill>
                  <a:schemeClr val="bg1"/>
                </a:solidFill>
                <a:effectLst/>
                <a:latin typeface="+mj-lt"/>
              </a:rPr>
            </a:br>
            <a:r>
              <a:rPr lang="en-US" sz="1600">
                <a:solidFill>
                  <a:schemeClr val="bg1"/>
                </a:solidFill>
                <a:effectLst/>
                <a:latin typeface="+mj-lt"/>
              </a:rPr>
              <a:t>and their people be more productive and sustainable. </a:t>
            </a:r>
          </a:p>
          <a:p>
            <a:pPr marL="0" indent="0" algn="ctr" fontAlgn="base">
              <a:buFontTx/>
              <a:buNone/>
            </a:pPr>
            <a:br>
              <a:rPr lang="en-US" sz="1600" b="0" i="0">
                <a:solidFill>
                  <a:schemeClr val="bg1"/>
                </a:solidFill>
                <a:effectLst/>
                <a:latin typeface="+mj-lt"/>
              </a:rPr>
            </a:br>
            <a:endParaRPr lang="en-US" sz="1600" b="0" i="0">
              <a:solidFill>
                <a:schemeClr val="bg1"/>
              </a:solidFill>
              <a:effectLst/>
              <a:latin typeface="+mj-lt"/>
            </a:endParaRPr>
          </a:p>
          <a:p>
            <a:pPr marL="0" marR="0" indent="0" algn="ctr" defTabSz="457109" rtl="0" eaLnBrk="1" fontAlgn="base" latinLnBrk="0" hangingPunct="1">
              <a:lnSpc>
                <a:spcPct val="100000"/>
              </a:lnSpc>
              <a:spcBef>
                <a:spcPts val="0"/>
              </a:spcBef>
              <a:spcAft>
                <a:spcPts val="1600"/>
              </a:spcAft>
              <a:buClr>
                <a:srgbClr val="BB2332"/>
              </a:buClr>
              <a:buSzTx/>
              <a:buFontTx/>
              <a:buNone/>
              <a:tabLst/>
              <a:defRPr/>
            </a:pPr>
            <a:r>
              <a:rPr lang="en-US" sz="1500" b="0" kern="0">
                <a:solidFill>
                  <a:schemeClr val="bg1"/>
                </a:solidFill>
                <a:effectLst>
                  <a:glow rad="622300">
                    <a:schemeClr val="tx1">
                      <a:alpha val="5000"/>
                    </a:schemeClr>
                  </a:glow>
                </a:effectLst>
                <a:latin typeface="+mj-lt"/>
                <a:cs typeface="Arial" panose="020B0604020202020204" pitchFamily="34" charset="0"/>
              </a:rPr>
              <a:t>.</a:t>
            </a:r>
          </a:p>
        </p:txBody>
      </p:sp>
      <p:sp>
        <p:nvSpPr>
          <p:cNvPr id="13" name="TextBox 12">
            <a:extLst>
              <a:ext uri="{FF2B5EF4-FFF2-40B4-BE49-F238E27FC236}">
                <a16:creationId xmlns:a16="http://schemas.microsoft.com/office/drawing/2014/main" id="{4B48D53F-117A-E746-91E2-CDC20795909D}"/>
              </a:ext>
            </a:extLst>
          </p:cNvPr>
          <p:cNvSpPr txBox="1"/>
          <p:nvPr userDrawn="1"/>
        </p:nvSpPr>
        <p:spPr>
          <a:xfrm>
            <a:off x="5513148" y="4542040"/>
            <a:ext cx="1165704" cy="307777"/>
          </a:xfrm>
          <a:prstGeom prst="rect">
            <a:avLst/>
          </a:prstGeom>
          <a:noFill/>
        </p:spPr>
        <p:txBody>
          <a:bodyPr wrap="none" rtlCol="0" anchor="ctr" anchorCtr="0">
            <a:spAutoFit/>
          </a:bodyPr>
          <a:lstStyle/>
          <a:p>
            <a:pPr algn="ctr"/>
            <a:r>
              <a:rPr lang="en-US" sz="1400" b="0">
                <a:solidFill>
                  <a:schemeClr val="bg1"/>
                </a:solidFill>
                <a:latin typeface="+mn-lt"/>
                <a:ea typeface="Poppins SemiBold" charset="0"/>
                <a:cs typeface="Arial" panose="020B0604020202020204" pitchFamily="34" charset="0"/>
              </a:rPr>
              <a:t>EMPLOYEES</a:t>
            </a:r>
          </a:p>
        </p:txBody>
      </p:sp>
      <p:sp>
        <p:nvSpPr>
          <p:cNvPr id="14" name="Rectangle 13">
            <a:extLst>
              <a:ext uri="{FF2B5EF4-FFF2-40B4-BE49-F238E27FC236}">
                <a16:creationId xmlns:a16="http://schemas.microsoft.com/office/drawing/2014/main" id="{264EC546-EE6F-1048-8D94-4BED0DCF8BD8}"/>
              </a:ext>
            </a:extLst>
          </p:cNvPr>
          <p:cNvSpPr>
            <a:spLocks/>
          </p:cNvSpPr>
          <p:nvPr userDrawn="1"/>
        </p:nvSpPr>
        <p:spPr bwMode="auto">
          <a:xfrm>
            <a:off x="5262083" y="4066269"/>
            <a:ext cx="1667834" cy="4744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algn="ctr" defTabSz="2285543">
              <a:lnSpc>
                <a:spcPts val="3699"/>
              </a:lnSpc>
            </a:pPr>
            <a:r>
              <a:rPr lang="en-US" sz="3499" b="1">
                <a:solidFill>
                  <a:schemeClr val="bg1"/>
                </a:solidFill>
                <a:latin typeface="+mn-lt"/>
                <a:ea typeface="Montserrat Ultra Light" charset="0"/>
                <a:cs typeface="Arial" panose="020B0604020202020204" pitchFamily="34" charset="0"/>
                <a:sym typeface="Bebas Neue" charset="0"/>
              </a:rPr>
              <a:t>23,500</a:t>
            </a:r>
          </a:p>
        </p:txBody>
      </p:sp>
      <p:sp>
        <p:nvSpPr>
          <p:cNvPr id="15" name="TextBox 14">
            <a:extLst>
              <a:ext uri="{FF2B5EF4-FFF2-40B4-BE49-F238E27FC236}">
                <a16:creationId xmlns:a16="http://schemas.microsoft.com/office/drawing/2014/main" id="{1A5360F4-CBA0-1347-9682-C1C8CE8A0BD4}"/>
              </a:ext>
            </a:extLst>
          </p:cNvPr>
          <p:cNvSpPr txBox="1"/>
          <p:nvPr userDrawn="1"/>
        </p:nvSpPr>
        <p:spPr>
          <a:xfrm>
            <a:off x="2550602" y="4542040"/>
            <a:ext cx="1752403" cy="307777"/>
          </a:xfrm>
          <a:prstGeom prst="rect">
            <a:avLst/>
          </a:prstGeom>
          <a:noFill/>
        </p:spPr>
        <p:txBody>
          <a:bodyPr wrap="none" rtlCol="0" anchor="ctr" anchorCtr="0">
            <a:spAutoFit/>
          </a:bodyPr>
          <a:lstStyle/>
          <a:p>
            <a:pPr algn="ctr"/>
            <a:r>
              <a:rPr lang="en-US" sz="1400" b="0">
                <a:solidFill>
                  <a:schemeClr val="bg1"/>
                </a:solidFill>
                <a:latin typeface="+mn-lt"/>
                <a:ea typeface="Poppins SemiBold" charset="0"/>
                <a:cs typeface="Arial" panose="020B0604020202020204" pitchFamily="34" charset="0"/>
              </a:rPr>
              <a:t>FISCAL 2020 SALES</a:t>
            </a:r>
          </a:p>
        </p:txBody>
      </p:sp>
      <p:sp>
        <p:nvSpPr>
          <p:cNvPr id="16" name="Rectangle 15">
            <a:extLst>
              <a:ext uri="{FF2B5EF4-FFF2-40B4-BE49-F238E27FC236}">
                <a16:creationId xmlns:a16="http://schemas.microsoft.com/office/drawing/2014/main" id="{D3578AC0-73CE-5349-8602-08BE8AAD0FBA}"/>
              </a:ext>
            </a:extLst>
          </p:cNvPr>
          <p:cNvSpPr>
            <a:spLocks/>
          </p:cNvSpPr>
          <p:nvPr userDrawn="1"/>
        </p:nvSpPr>
        <p:spPr bwMode="auto">
          <a:xfrm>
            <a:off x="2899415" y="4066269"/>
            <a:ext cx="1054776" cy="4744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2285543">
              <a:lnSpc>
                <a:spcPts val="3699"/>
              </a:lnSpc>
            </a:pPr>
            <a:r>
              <a:rPr lang="en-US" sz="3499" b="1" baseline="30000">
                <a:solidFill>
                  <a:schemeClr val="bg1"/>
                </a:solidFill>
                <a:latin typeface="+mn-lt"/>
                <a:ea typeface="Montserrat Ultra Light" charset="0"/>
                <a:cs typeface="Arial" panose="020B0604020202020204" pitchFamily="34" charset="0"/>
                <a:sym typeface="Bebas Neue" charset="0"/>
              </a:rPr>
              <a:t>$</a:t>
            </a:r>
            <a:r>
              <a:rPr lang="en-US" sz="3499" b="1">
                <a:solidFill>
                  <a:schemeClr val="bg1"/>
                </a:solidFill>
                <a:latin typeface="+mn-lt"/>
                <a:ea typeface="Montserrat Ultra Light" charset="0"/>
                <a:cs typeface="Arial" panose="020B0604020202020204" pitchFamily="34" charset="0"/>
                <a:sym typeface="Bebas Neue" charset="0"/>
              </a:rPr>
              <a:t>6.3B</a:t>
            </a:r>
          </a:p>
        </p:txBody>
      </p:sp>
      <p:sp>
        <p:nvSpPr>
          <p:cNvPr id="17" name="TextBox 16">
            <a:extLst>
              <a:ext uri="{FF2B5EF4-FFF2-40B4-BE49-F238E27FC236}">
                <a16:creationId xmlns:a16="http://schemas.microsoft.com/office/drawing/2014/main" id="{801D0B0A-74CA-8842-8492-480F1580301B}"/>
              </a:ext>
            </a:extLst>
          </p:cNvPr>
          <p:cNvSpPr txBox="1"/>
          <p:nvPr userDrawn="1"/>
        </p:nvSpPr>
        <p:spPr>
          <a:xfrm>
            <a:off x="8209596" y="4542040"/>
            <a:ext cx="1111202" cy="307777"/>
          </a:xfrm>
          <a:prstGeom prst="rect">
            <a:avLst/>
          </a:prstGeom>
          <a:noFill/>
        </p:spPr>
        <p:txBody>
          <a:bodyPr wrap="none" rtlCol="0" anchor="ctr" anchorCtr="0">
            <a:spAutoFit/>
          </a:bodyPr>
          <a:lstStyle/>
          <a:p>
            <a:pPr algn="ctr"/>
            <a:r>
              <a:rPr lang="en-US" sz="1400" b="0">
                <a:solidFill>
                  <a:schemeClr val="bg1"/>
                </a:solidFill>
                <a:latin typeface="+mn-lt"/>
                <a:ea typeface="Poppins SemiBold" charset="0"/>
                <a:cs typeface="Arial" panose="020B0604020202020204" pitchFamily="34" charset="0"/>
              </a:rPr>
              <a:t>COUNTRIES</a:t>
            </a:r>
          </a:p>
        </p:txBody>
      </p:sp>
      <p:sp>
        <p:nvSpPr>
          <p:cNvPr id="18" name="Rectangle 17">
            <a:extLst>
              <a:ext uri="{FF2B5EF4-FFF2-40B4-BE49-F238E27FC236}">
                <a16:creationId xmlns:a16="http://schemas.microsoft.com/office/drawing/2014/main" id="{55E5BE0A-0A6F-4D4A-A014-D5621D1B1E73}"/>
              </a:ext>
            </a:extLst>
          </p:cNvPr>
          <p:cNvSpPr>
            <a:spLocks/>
          </p:cNvSpPr>
          <p:nvPr userDrawn="1"/>
        </p:nvSpPr>
        <p:spPr bwMode="auto">
          <a:xfrm>
            <a:off x="8320363" y="4066269"/>
            <a:ext cx="889666" cy="4744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2285543">
              <a:lnSpc>
                <a:spcPts val="3699"/>
              </a:lnSpc>
            </a:pPr>
            <a:r>
              <a:rPr lang="en-US" sz="3499" b="1">
                <a:solidFill>
                  <a:schemeClr val="bg1"/>
                </a:solidFill>
                <a:latin typeface="+mn-lt"/>
                <a:ea typeface="Montserrat Ultra Light" charset="0"/>
                <a:cs typeface="Arial" panose="020B0604020202020204" pitchFamily="34" charset="0"/>
                <a:sym typeface="Bebas Neue" charset="0"/>
              </a:rPr>
              <a:t>100+</a:t>
            </a:r>
          </a:p>
        </p:txBody>
      </p:sp>
      <p:sp>
        <p:nvSpPr>
          <p:cNvPr id="20" name="TextBox 19">
            <a:extLst>
              <a:ext uri="{FF2B5EF4-FFF2-40B4-BE49-F238E27FC236}">
                <a16:creationId xmlns:a16="http://schemas.microsoft.com/office/drawing/2014/main" id="{28633386-2F53-4D95-9B03-6308B68892AB}"/>
              </a:ext>
            </a:extLst>
          </p:cNvPr>
          <p:cNvSpPr txBox="1"/>
          <p:nvPr userDrawn="1"/>
        </p:nvSpPr>
        <p:spPr>
          <a:xfrm>
            <a:off x="1802197" y="5578646"/>
            <a:ext cx="8587607" cy="338554"/>
          </a:xfrm>
          <a:prstGeom prst="rect">
            <a:avLst/>
          </a:prstGeom>
          <a:noFill/>
        </p:spPr>
        <p:txBody>
          <a:bodyPr wrap="none" rtlCol="0" anchor="ctr" anchorCtr="0">
            <a:spAutoFit/>
          </a:bodyPr>
          <a:lstStyle/>
          <a:p>
            <a:pPr algn="ctr"/>
            <a:r>
              <a:rPr lang="en-US" sz="1600">
                <a:solidFill>
                  <a:schemeClr val="bg1"/>
                </a:solidFill>
                <a:latin typeface="+mn-lt"/>
                <a:ea typeface="Poppins SemiBold" charset="0"/>
                <a:cs typeface="Arial" panose="020B0604020202020204" pitchFamily="34" charset="0"/>
              </a:rPr>
              <a:t>ABOVE-MARKET GROWTH  </a:t>
            </a:r>
            <a:r>
              <a:rPr lang="en-US" sz="1600" b="1">
                <a:solidFill>
                  <a:schemeClr val="bg1"/>
                </a:solidFill>
                <a:latin typeface="+mn-lt"/>
                <a:ea typeface="Poppins SemiBold" charset="0"/>
                <a:cs typeface="Arial Black" panose="020B0604020202020204" pitchFamily="34" charset="0"/>
              </a:rPr>
              <a:t>|</a:t>
            </a:r>
            <a:r>
              <a:rPr lang="en-US" sz="1600">
                <a:solidFill>
                  <a:schemeClr val="bg1"/>
                </a:solidFill>
                <a:latin typeface="+mn-lt"/>
                <a:ea typeface="Poppins SemiBold" charset="0"/>
                <a:cs typeface="Arial" panose="020B0604020202020204" pitchFamily="34" charset="0"/>
              </a:rPr>
              <a:t>  PRODUCTIVITY  </a:t>
            </a:r>
            <a:r>
              <a:rPr lang="en-US" sz="1600" b="1">
                <a:solidFill>
                  <a:schemeClr val="bg1"/>
                </a:solidFill>
                <a:latin typeface="+mn-lt"/>
                <a:ea typeface="Poppins SemiBold" charset="0"/>
                <a:cs typeface="Arial Black" panose="020B0604020202020204" pitchFamily="34" charset="0"/>
              </a:rPr>
              <a:t>|</a:t>
            </a:r>
            <a:r>
              <a:rPr lang="en-US" sz="1600">
                <a:solidFill>
                  <a:schemeClr val="bg1"/>
                </a:solidFill>
                <a:latin typeface="+mn-lt"/>
                <a:ea typeface="Poppins SemiBold" charset="0"/>
                <a:cs typeface="Arial" panose="020B0604020202020204" pitchFamily="34" charset="0"/>
              </a:rPr>
              <a:t>  INTELLECTUAL CAPITAL            VALUE CREATION</a:t>
            </a:r>
          </a:p>
        </p:txBody>
      </p:sp>
      <p:grpSp>
        <p:nvGrpSpPr>
          <p:cNvPr id="21" name="Group 20">
            <a:extLst>
              <a:ext uri="{FF2B5EF4-FFF2-40B4-BE49-F238E27FC236}">
                <a16:creationId xmlns:a16="http://schemas.microsoft.com/office/drawing/2014/main" id="{A71F53C9-ADFD-4CF3-820D-FCDEBED6BFAC}"/>
              </a:ext>
            </a:extLst>
          </p:cNvPr>
          <p:cNvGrpSpPr/>
          <p:nvPr userDrawn="1"/>
        </p:nvGrpSpPr>
        <p:grpSpPr>
          <a:xfrm>
            <a:off x="8333929" y="5687189"/>
            <a:ext cx="297031" cy="153171"/>
            <a:chOff x="0" y="0"/>
            <a:chExt cx="885535" cy="456647"/>
          </a:xfrm>
        </p:grpSpPr>
        <p:pic>
          <p:nvPicPr>
            <p:cNvPr id="22" name="Picture 21" descr="Picture 130">
              <a:extLst>
                <a:ext uri="{FF2B5EF4-FFF2-40B4-BE49-F238E27FC236}">
                  <a16:creationId xmlns:a16="http://schemas.microsoft.com/office/drawing/2014/main" id="{94E1CA67-FC4A-4DD9-B4AB-4D4DA572AEEA}"/>
                </a:ext>
              </a:extLst>
            </p:cNvPr>
            <p:cNvPicPr>
              <a:picLocks noChangeAspect="1"/>
            </p:cNvPicPr>
            <p:nvPr userDrawn="1"/>
          </p:nvPicPr>
          <p:blipFill>
            <a:blip r:embed="rId3" cstate="email">
              <a:alphaModFix amt="20000"/>
              <a:extLst>
                <a:ext uri="{28A0092B-C50C-407E-A947-70E740481C1C}">
                  <a14:useLocalDpi xmlns:a14="http://schemas.microsoft.com/office/drawing/2010/main"/>
                </a:ext>
              </a:extLst>
            </a:blip>
            <a:stretch>
              <a:fillRect/>
            </a:stretch>
          </p:blipFill>
          <p:spPr>
            <a:xfrm rot="10800000">
              <a:off x="0" y="0"/>
              <a:ext cx="235455" cy="456647"/>
            </a:xfrm>
            <a:prstGeom prst="rect">
              <a:avLst/>
            </a:prstGeom>
            <a:ln w="12700" cap="flat">
              <a:noFill/>
              <a:miter lim="400000"/>
            </a:ln>
            <a:effectLst/>
          </p:spPr>
        </p:pic>
        <p:pic>
          <p:nvPicPr>
            <p:cNvPr id="23" name="Picture 22" descr="Picture 131">
              <a:extLst>
                <a:ext uri="{FF2B5EF4-FFF2-40B4-BE49-F238E27FC236}">
                  <a16:creationId xmlns:a16="http://schemas.microsoft.com/office/drawing/2014/main" id="{2AF17120-B6C1-4B74-A4E9-BDA08DB152C3}"/>
                </a:ext>
              </a:extLst>
            </p:cNvPr>
            <p:cNvPicPr>
              <a:picLocks noChangeAspect="1"/>
            </p:cNvPicPr>
            <p:nvPr userDrawn="1"/>
          </p:nvPicPr>
          <p:blipFill>
            <a:blip r:embed="rId3" cstate="email">
              <a:alphaModFix amt="50000"/>
              <a:extLst>
                <a:ext uri="{28A0092B-C50C-407E-A947-70E740481C1C}">
                  <a14:useLocalDpi xmlns:a14="http://schemas.microsoft.com/office/drawing/2010/main"/>
                </a:ext>
              </a:extLst>
            </a:blip>
            <a:stretch>
              <a:fillRect/>
            </a:stretch>
          </p:blipFill>
          <p:spPr>
            <a:xfrm rot="10800000">
              <a:off x="315190" y="0"/>
              <a:ext cx="235455" cy="456647"/>
            </a:xfrm>
            <a:prstGeom prst="rect">
              <a:avLst/>
            </a:prstGeom>
            <a:ln w="12700" cap="flat">
              <a:noFill/>
              <a:miter lim="400000"/>
            </a:ln>
            <a:effectLst/>
          </p:spPr>
        </p:pic>
        <p:pic>
          <p:nvPicPr>
            <p:cNvPr id="24" name="Picture 23" descr="Picture 132">
              <a:extLst>
                <a:ext uri="{FF2B5EF4-FFF2-40B4-BE49-F238E27FC236}">
                  <a16:creationId xmlns:a16="http://schemas.microsoft.com/office/drawing/2014/main" id="{D60DAFEF-CB8F-4CDD-AD60-98E3CF8B001E}"/>
                </a:ext>
              </a:extLst>
            </p:cNvPr>
            <p:cNvPicPr>
              <a:picLocks noChangeAspect="1"/>
            </p:cNvPicPr>
            <p:nvPr userDrawn="1"/>
          </p:nvPicPr>
          <p:blipFill>
            <a:blip r:embed="rId3" cstate="email">
              <a:alphaModFix amt="85000"/>
              <a:extLst>
                <a:ext uri="{28A0092B-C50C-407E-A947-70E740481C1C}">
                  <a14:useLocalDpi xmlns:a14="http://schemas.microsoft.com/office/drawing/2010/main"/>
                </a:ext>
              </a:extLst>
            </a:blip>
            <a:stretch>
              <a:fillRect/>
            </a:stretch>
          </p:blipFill>
          <p:spPr>
            <a:xfrm rot="10800000">
              <a:off x="650079" y="0"/>
              <a:ext cx="235456" cy="456647"/>
            </a:xfrm>
            <a:prstGeom prst="rect">
              <a:avLst/>
            </a:prstGeom>
            <a:ln w="12700" cap="flat">
              <a:noFill/>
              <a:miter lim="400000"/>
            </a:ln>
            <a:effectLst/>
          </p:spPr>
        </p:pic>
      </p:grpSp>
      <p:sp>
        <p:nvSpPr>
          <p:cNvPr id="2" name="Rectangle 1">
            <a:extLst>
              <a:ext uri="{FF2B5EF4-FFF2-40B4-BE49-F238E27FC236}">
                <a16:creationId xmlns:a16="http://schemas.microsoft.com/office/drawing/2014/main" id="{EF83962B-0049-544C-B180-B33CBC41ACBD}"/>
              </a:ext>
            </a:extLst>
          </p:cNvPr>
          <p:cNvSpPr/>
          <p:nvPr userDrawn="1"/>
        </p:nvSpPr>
        <p:spPr>
          <a:xfrm>
            <a:off x="3048000" y="172866"/>
            <a:ext cx="6096000" cy="422552"/>
          </a:xfrm>
          <a:prstGeom prst="rect">
            <a:avLst/>
          </a:prstGeom>
        </p:spPr>
        <p:txBody>
          <a:bodyPr>
            <a:spAutoFit/>
          </a:bodyPr>
          <a:lstStyle/>
          <a:p>
            <a:pPr marL="0" indent="0" algn="ctr" defTabSz="457109">
              <a:lnSpc>
                <a:spcPts val="2899"/>
              </a:lnSpc>
              <a:buNone/>
              <a:tabLst>
                <a:tab pos="1107060" algn="l"/>
              </a:tabLst>
            </a:pPr>
            <a:r>
              <a:rPr lang="en-US" sz="1800" b="1" i="0" kern="0" spc="300">
                <a:solidFill>
                  <a:schemeClr val="bg1"/>
                </a:solidFill>
                <a:latin typeface="+mn-lt"/>
                <a:cs typeface="Arial" panose="020B0604020202020204" pitchFamily="34" charset="0"/>
              </a:rPr>
              <a:t>AT  A  GLANCE</a:t>
            </a:r>
          </a:p>
        </p:txBody>
      </p:sp>
      <p:pic>
        <p:nvPicPr>
          <p:cNvPr id="4" name="Picture 3" descr="Logo&#10;&#10;Description automatically generated">
            <a:extLst>
              <a:ext uri="{FF2B5EF4-FFF2-40B4-BE49-F238E27FC236}">
                <a16:creationId xmlns:a16="http://schemas.microsoft.com/office/drawing/2014/main" id="{F86E57F6-3918-8745-8E3B-A2C63A5918BB}"/>
              </a:ext>
            </a:extLst>
          </p:cNvPr>
          <p:cNvPicPr>
            <a:picLocks noChangeAspect="1"/>
          </p:cNvPicPr>
          <p:nvPr userDrawn="1"/>
        </p:nvPicPr>
        <p:blipFill>
          <a:blip r:embed="rId4"/>
          <a:stretch>
            <a:fillRect/>
          </a:stretch>
        </p:blipFill>
        <p:spPr>
          <a:xfrm>
            <a:off x="3466359" y="612776"/>
            <a:ext cx="5259282" cy="1788156"/>
          </a:xfrm>
          <a:prstGeom prst="rect">
            <a:avLst/>
          </a:prstGeom>
        </p:spPr>
      </p:pic>
      <p:sp>
        <p:nvSpPr>
          <p:cNvPr id="28" name="Graphic 7">
            <a:extLst>
              <a:ext uri="{FF2B5EF4-FFF2-40B4-BE49-F238E27FC236}">
                <a16:creationId xmlns:a16="http://schemas.microsoft.com/office/drawing/2014/main" id="{77E5E627-E4A5-8E4D-B3C9-006EA2C9163E}"/>
              </a:ext>
            </a:extLst>
          </p:cNvPr>
          <p:cNvSpPr/>
          <p:nvPr userDrawn="1"/>
        </p:nvSpPr>
        <p:spPr>
          <a:xfrm rot="10800000">
            <a:off x="2423769" y="3413320"/>
            <a:ext cx="2006068" cy="2005655"/>
          </a:xfrm>
          <a:custGeom>
            <a:avLst/>
            <a:gdLst>
              <a:gd name="connsiteX0" fmla="*/ 1565570 w 2307595"/>
              <a:gd name="connsiteY0" fmla="*/ 0 h 2307120"/>
              <a:gd name="connsiteX1" fmla="*/ 741931 w 2307595"/>
              <a:gd name="connsiteY1" fmla="*/ 0 h 2307120"/>
              <a:gd name="connsiteX2" fmla="*/ 629691 w 2307595"/>
              <a:gd name="connsiteY2" fmla="*/ 46513 h 2307120"/>
              <a:gd name="connsiteX3" fmla="*/ 46514 w 2307595"/>
              <a:gd name="connsiteY3" fmla="*/ 629214 h 2307120"/>
              <a:gd name="connsiteX4" fmla="*/ 1 w 2307595"/>
              <a:gd name="connsiteY4" fmla="*/ 741931 h 2307120"/>
              <a:gd name="connsiteX5" fmla="*/ 1 w 2307595"/>
              <a:gd name="connsiteY5" fmla="*/ 1566045 h 2307120"/>
              <a:gd name="connsiteX6" fmla="*/ 46514 w 2307595"/>
              <a:gd name="connsiteY6" fmla="*/ 1677905 h 2307120"/>
              <a:gd name="connsiteX7" fmla="*/ 629215 w 2307595"/>
              <a:gd name="connsiteY7" fmla="*/ 2260606 h 2307120"/>
              <a:gd name="connsiteX8" fmla="*/ 741931 w 2307595"/>
              <a:gd name="connsiteY8" fmla="*/ 2307120 h 2307120"/>
              <a:gd name="connsiteX9" fmla="*/ 1566045 w 2307595"/>
              <a:gd name="connsiteY9" fmla="*/ 2307120 h 2307120"/>
              <a:gd name="connsiteX10" fmla="*/ 1678381 w 2307595"/>
              <a:gd name="connsiteY10" fmla="*/ 2260606 h 2307120"/>
              <a:gd name="connsiteX11" fmla="*/ 2261083 w 2307595"/>
              <a:gd name="connsiteY11" fmla="*/ 1677905 h 2307120"/>
              <a:gd name="connsiteX12" fmla="*/ 2307596 w 2307595"/>
              <a:gd name="connsiteY12" fmla="*/ 1565569 h 2307120"/>
              <a:gd name="connsiteX13" fmla="*/ 2307596 w 2307595"/>
              <a:gd name="connsiteY13" fmla="*/ 741931 h 2307120"/>
              <a:gd name="connsiteX14" fmla="*/ 2261083 w 2307595"/>
              <a:gd name="connsiteY14" fmla="*/ 629690 h 2307120"/>
              <a:gd name="connsiteX15" fmla="*/ 1677906 w 2307595"/>
              <a:gd name="connsiteY15" fmla="*/ 46513 h 2307120"/>
              <a:gd name="connsiteX16" fmla="*/ 1565570 w 2307595"/>
              <a:gd name="connsiteY16" fmla="*/ 0 h 2307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5" h="2307120">
                <a:moveTo>
                  <a:pt x="1565570" y="0"/>
                </a:moveTo>
                <a:lnTo>
                  <a:pt x="741931" y="0"/>
                </a:lnTo>
                <a:cubicBezTo>
                  <a:pt x="699832" y="19"/>
                  <a:pt x="659462" y="16748"/>
                  <a:pt x="629691" y="46513"/>
                </a:cubicBezTo>
                <a:lnTo>
                  <a:pt x="46514" y="629214"/>
                </a:lnTo>
                <a:cubicBezTo>
                  <a:pt x="16632" y="659103"/>
                  <a:pt x="-107" y="699667"/>
                  <a:pt x="1" y="741931"/>
                </a:cubicBezTo>
                <a:lnTo>
                  <a:pt x="1" y="1566045"/>
                </a:lnTo>
                <a:cubicBezTo>
                  <a:pt x="120" y="1608012"/>
                  <a:pt x="16842" y="1648227"/>
                  <a:pt x="46514" y="1677905"/>
                </a:cubicBezTo>
                <a:lnTo>
                  <a:pt x="629215" y="2260606"/>
                </a:lnTo>
                <a:cubicBezTo>
                  <a:pt x="659103" y="2290488"/>
                  <a:pt x="699668" y="2307227"/>
                  <a:pt x="741931" y="2307120"/>
                </a:cubicBezTo>
                <a:lnTo>
                  <a:pt x="1566045" y="2307120"/>
                </a:lnTo>
                <a:cubicBezTo>
                  <a:pt x="1608177" y="2307126"/>
                  <a:pt x="1648586" y="2290395"/>
                  <a:pt x="1678381" y="2260606"/>
                </a:cubicBezTo>
                <a:lnTo>
                  <a:pt x="2261083" y="1677905"/>
                </a:lnTo>
                <a:cubicBezTo>
                  <a:pt x="2290871" y="1648110"/>
                  <a:pt x="2307603" y="1607701"/>
                  <a:pt x="2307596" y="1565569"/>
                </a:cubicBezTo>
                <a:lnTo>
                  <a:pt x="2307596" y="741931"/>
                </a:lnTo>
                <a:cubicBezTo>
                  <a:pt x="2307577" y="699832"/>
                  <a:pt x="2290848" y="659462"/>
                  <a:pt x="2261083" y="629690"/>
                </a:cubicBezTo>
                <a:lnTo>
                  <a:pt x="1677906" y="46513"/>
                </a:lnTo>
                <a:cubicBezTo>
                  <a:pt x="1648111" y="16725"/>
                  <a:pt x="1607702" y="-7"/>
                  <a:pt x="1565570" y="0"/>
                </a:cubicBezTo>
                <a:close/>
              </a:path>
            </a:pathLst>
          </a:custGeom>
          <a:noFill/>
          <a:ln w="31750" cap="flat">
            <a:gradFill>
              <a:gsLst>
                <a:gs pos="0">
                  <a:schemeClr val="accent1"/>
                </a:gs>
                <a:gs pos="100000">
                  <a:schemeClr val="accent3"/>
                </a:gs>
              </a:gsLst>
              <a:lin ang="5400000" scaled="1"/>
            </a:gradFill>
            <a:prstDash val="solid"/>
            <a:miter/>
          </a:ln>
          <a:effectLst/>
        </p:spPr>
        <p:txBody>
          <a:bodyPr rtlCol="0" anchor="ctr"/>
          <a:lstStyle/>
          <a:p>
            <a:endParaRPr lang="en-US">
              <a:latin typeface="+mn-lt"/>
            </a:endParaRPr>
          </a:p>
        </p:txBody>
      </p:sp>
      <p:sp>
        <p:nvSpPr>
          <p:cNvPr id="29" name="Graphic 7">
            <a:extLst>
              <a:ext uri="{FF2B5EF4-FFF2-40B4-BE49-F238E27FC236}">
                <a16:creationId xmlns:a16="http://schemas.microsoft.com/office/drawing/2014/main" id="{CED29295-F333-5C49-9F1C-F89336586C9E}"/>
              </a:ext>
            </a:extLst>
          </p:cNvPr>
          <p:cNvSpPr/>
          <p:nvPr userDrawn="1"/>
        </p:nvSpPr>
        <p:spPr>
          <a:xfrm rot="10800000">
            <a:off x="5085083" y="3413320"/>
            <a:ext cx="2006068" cy="2005655"/>
          </a:xfrm>
          <a:custGeom>
            <a:avLst/>
            <a:gdLst>
              <a:gd name="connsiteX0" fmla="*/ 1565570 w 2307595"/>
              <a:gd name="connsiteY0" fmla="*/ 0 h 2307120"/>
              <a:gd name="connsiteX1" fmla="*/ 741931 w 2307595"/>
              <a:gd name="connsiteY1" fmla="*/ 0 h 2307120"/>
              <a:gd name="connsiteX2" fmla="*/ 629691 w 2307595"/>
              <a:gd name="connsiteY2" fmla="*/ 46513 h 2307120"/>
              <a:gd name="connsiteX3" fmla="*/ 46514 w 2307595"/>
              <a:gd name="connsiteY3" fmla="*/ 629214 h 2307120"/>
              <a:gd name="connsiteX4" fmla="*/ 1 w 2307595"/>
              <a:gd name="connsiteY4" fmla="*/ 741931 h 2307120"/>
              <a:gd name="connsiteX5" fmla="*/ 1 w 2307595"/>
              <a:gd name="connsiteY5" fmla="*/ 1566045 h 2307120"/>
              <a:gd name="connsiteX6" fmla="*/ 46514 w 2307595"/>
              <a:gd name="connsiteY6" fmla="*/ 1677905 h 2307120"/>
              <a:gd name="connsiteX7" fmla="*/ 629215 w 2307595"/>
              <a:gd name="connsiteY7" fmla="*/ 2260606 h 2307120"/>
              <a:gd name="connsiteX8" fmla="*/ 741931 w 2307595"/>
              <a:gd name="connsiteY8" fmla="*/ 2307120 h 2307120"/>
              <a:gd name="connsiteX9" fmla="*/ 1566045 w 2307595"/>
              <a:gd name="connsiteY9" fmla="*/ 2307120 h 2307120"/>
              <a:gd name="connsiteX10" fmla="*/ 1678381 w 2307595"/>
              <a:gd name="connsiteY10" fmla="*/ 2260606 h 2307120"/>
              <a:gd name="connsiteX11" fmla="*/ 2261083 w 2307595"/>
              <a:gd name="connsiteY11" fmla="*/ 1677905 h 2307120"/>
              <a:gd name="connsiteX12" fmla="*/ 2307596 w 2307595"/>
              <a:gd name="connsiteY12" fmla="*/ 1565569 h 2307120"/>
              <a:gd name="connsiteX13" fmla="*/ 2307596 w 2307595"/>
              <a:gd name="connsiteY13" fmla="*/ 741931 h 2307120"/>
              <a:gd name="connsiteX14" fmla="*/ 2261083 w 2307595"/>
              <a:gd name="connsiteY14" fmla="*/ 629690 h 2307120"/>
              <a:gd name="connsiteX15" fmla="*/ 1677906 w 2307595"/>
              <a:gd name="connsiteY15" fmla="*/ 46513 h 2307120"/>
              <a:gd name="connsiteX16" fmla="*/ 1565570 w 2307595"/>
              <a:gd name="connsiteY16" fmla="*/ 0 h 2307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5" h="2307120">
                <a:moveTo>
                  <a:pt x="1565570" y="0"/>
                </a:moveTo>
                <a:lnTo>
                  <a:pt x="741931" y="0"/>
                </a:lnTo>
                <a:cubicBezTo>
                  <a:pt x="699832" y="19"/>
                  <a:pt x="659462" y="16748"/>
                  <a:pt x="629691" y="46513"/>
                </a:cubicBezTo>
                <a:lnTo>
                  <a:pt x="46514" y="629214"/>
                </a:lnTo>
                <a:cubicBezTo>
                  <a:pt x="16632" y="659103"/>
                  <a:pt x="-107" y="699667"/>
                  <a:pt x="1" y="741931"/>
                </a:cubicBezTo>
                <a:lnTo>
                  <a:pt x="1" y="1566045"/>
                </a:lnTo>
                <a:cubicBezTo>
                  <a:pt x="120" y="1608012"/>
                  <a:pt x="16842" y="1648227"/>
                  <a:pt x="46514" y="1677905"/>
                </a:cubicBezTo>
                <a:lnTo>
                  <a:pt x="629215" y="2260606"/>
                </a:lnTo>
                <a:cubicBezTo>
                  <a:pt x="659103" y="2290488"/>
                  <a:pt x="699668" y="2307227"/>
                  <a:pt x="741931" y="2307120"/>
                </a:cubicBezTo>
                <a:lnTo>
                  <a:pt x="1566045" y="2307120"/>
                </a:lnTo>
                <a:cubicBezTo>
                  <a:pt x="1608177" y="2307126"/>
                  <a:pt x="1648586" y="2290395"/>
                  <a:pt x="1678381" y="2260606"/>
                </a:cubicBezTo>
                <a:lnTo>
                  <a:pt x="2261083" y="1677905"/>
                </a:lnTo>
                <a:cubicBezTo>
                  <a:pt x="2290871" y="1648110"/>
                  <a:pt x="2307603" y="1607701"/>
                  <a:pt x="2307596" y="1565569"/>
                </a:cubicBezTo>
                <a:lnTo>
                  <a:pt x="2307596" y="741931"/>
                </a:lnTo>
                <a:cubicBezTo>
                  <a:pt x="2307577" y="699832"/>
                  <a:pt x="2290848" y="659462"/>
                  <a:pt x="2261083" y="629690"/>
                </a:cubicBezTo>
                <a:lnTo>
                  <a:pt x="1677906" y="46513"/>
                </a:lnTo>
                <a:cubicBezTo>
                  <a:pt x="1648111" y="16725"/>
                  <a:pt x="1607702" y="-7"/>
                  <a:pt x="1565570" y="0"/>
                </a:cubicBezTo>
                <a:close/>
              </a:path>
            </a:pathLst>
          </a:custGeom>
          <a:noFill/>
          <a:ln w="31750" cap="flat">
            <a:gradFill>
              <a:gsLst>
                <a:gs pos="0">
                  <a:schemeClr val="accent1"/>
                </a:gs>
                <a:gs pos="100000">
                  <a:schemeClr val="accent3"/>
                </a:gs>
              </a:gsLst>
              <a:lin ang="5400000" scaled="1"/>
            </a:gradFill>
            <a:prstDash val="solid"/>
            <a:miter/>
          </a:ln>
          <a:effectLst/>
        </p:spPr>
        <p:txBody>
          <a:bodyPr rtlCol="0" anchor="ctr"/>
          <a:lstStyle/>
          <a:p>
            <a:endParaRPr lang="en-US">
              <a:latin typeface="+mn-lt"/>
            </a:endParaRPr>
          </a:p>
        </p:txBody>
      </p:sp>
      <p:sp>
        <p:nvSpPr>
          <p:cNvPr id="30" name="Graphic 7">
            <a:extLst>
              <a:ext uri="{FF2B5EF4-FFF2-40B4-BE49-F238E27FC236}">
                <a16:creationId xmlns:a16="http://schemas.microsoft.com/office/drawing/2014/main" id="{77E95B64-EB72-4C40-BF8C-F83B52D965F4}"/>
              </a:ext>
            </a:extLst>
          </p:cNvPr>
          <p:cNvSpPr/>
          <p:nvPr userDrawn="1"/>
        </p:nvSpPr>
        <p:spPr>
          <a:xfrm rot="10800000">
            <a:off x="7746397" y="3413320"/>
            <a:ext cx="2006068" cy="2005655"/>
          </a:xfrm>
          <a:custGeom>
            <a:avLst/>
            <a:gdLst>
              <a:gd name="connsiteX0" fmla="*/ 1565570 w 2307595"/>
              <a:gd name="connsiteY0" fmla="*/ 0 h 2307120"/>
              <a:gd name="connsiteX1" fmla="*/ 741931 w 2307595"/>
              <a:gd name="connsiteY1" fmla="*/ 0 h 2307120"/>
              <a:gd name="connsiteX2" fmla="*/ 629691 w 2307595"/>
              <a:gd name="connsiteY2" fmla="*/ 46513 h 2307120"/>
              <a:gd name="connsiteX3" fmla="*/ 46514 w 2307595"/>
              <a:gd name="connsiteY3" fmla="*/ 629214 h 2307120"/>
              <a:gd name="connsiteX4" fmla="*/ 1 w 2307595"/>
              <a:gd name="connsiteY4" fmla="*/ 741931 h 2307120"/>
              <a:gd name="connsiteX5" fmla="*/ 1 w 2307595"/>
              <a:gd name="connsiteY5" fmla="*/ 1566045 h 2307120"/>
              <a:gd name="connsiteX6" fmla="*/ 46514 w 2307595"/>
              <a:gd name="connsiteY6" fmla="*/ 1677905 h 2307120"/>
              <a:gd name="connsiteX7" fmla="*/ 629215 w 2307595"/>
              <a:gd name="connsiteY7" fmla="*/ 2260606 h 2307120"/>
              <a:gd name="connsiteX8" fmla="*/ 741931 w 2307595"/>
              <a:gd name="connsiteY8" fmla="*/ 2307120 h 2307120"/>
              <a:gd name="connsiteX9" fmla="*/ 1566045 w 2307595"/>
              <a:gd name="connsiteY9" fmla="*/ 2307120 h 2307120"/>
              <a:gd name="connsiteX10" fmla="*/ 1678381 w 2307595"/>
              <a:gd name="connsiteY10" fmla="*/ 2260606 h 2307120"/>
              <a:gd name="connsiteX11" fmla="*/ 2261083 w 2307595"/>
              <a:gd name="connsiteY11" fmla="*/ 1677905 h 2307120"/>
              <a:gd name="connsiteX12" fmla="*/ 2307596 w 2307595"/>
              <a:gd name="connsiteY12" fmla="*/ 1565569 h 2307120"/>
              <a:gd name="connsiteX13" fmla="*/ 2307596 w 2307595"/>
              <a:gd name="connsiteY13" fmla="*/ 741931 h 2307120"/>
              <a:gd name="connsiteX14" fmla="*/ 2261083 w 2307595"/>
              <a:gd name="connsiteY14" fmla="*/ 629690 h 2307120"/>
              <a:gd name="connsiteX15" fmla="*/ 1677906 w 2307595"/>
              <a:gd name="connsiteY15" fmla="*/ 46513 h 2307120"/>
              <a:gd name="connsiteX16" fmla="*/ 1565570 w 2307595"/>
              <a:gd name="connsiteY16" fmla="*/ 0 h 2307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5" h="2307120">
                <a:moveTo>
                  <a:pt x="1565570" y="0"/>
                </a:moveTo>
                <a:lnTo>
                  <a:pt x="741931" y="0"/>
                </a:lnTo>
                <a:cubicBezTo>
                  <a:pt x="699832" y="19"/>
                  <a:pt x="659462" y="16748"/>
                  <a:pt x="629691" y="46513"/>
                </a:cubicBezTo>
                <a:lnTo>
                  <a:pt x="46514" y="629214"/>
                </a:lnTo>
                <a:cubicBezTo>
                  <a:pt x="16632" y="659103"/>
                  <a:pt x="-107" y="699667"/>
                  <a:pt x="1" y="741931"/>
                </a:cubicBezTo>
                <a:lnTo>
                  <a:pt x="1" y="1566045"/>
                </a:lnTo>
                <a:cubicBezTo>
                  <a:pt x="120" y="1608012"/>
                  <a:pt x="16842" y="1648227"/>
                  <a:pt x="46514" y="1677905"/>
                </a:cubicBezTo>
                <a:lnTo>
                  <a:pt x="629215" y="2260606"/>
                </a:lnTo>
                <a:cubicBezTo>
                  <a:pt x="659103" y="2290488"/>
                  <a:pt x="699668" y="2307227"/>
                  <a:pt x="741931" y="2307120"/>
                </a:cubicBezTo>
                <a:lnTo>
                  <a:pt x="1566045" y="2307120"/>
                </a:lnTo>
                <a:cubicBezTo>
                  <a:pt x="1608177" y="2307126"/>
                  <a:pt x="1648586" y="2290395"/>
                  <a:pt x="1678381" y="2260606"/>
                </a:cubicBezTo>
                <a:lnTo>
                  <a:pt x="2261083" y="1677905"/>
                </a:lnTo>
                <a:cubicBezTo>
                  <a:pt x="2290871" y="1648110"/>
                  <a:pt x="2307603" y="1607701"/>
                  <a:pt x="2307596" y="1565569"/>
                </a:cubicBezTo>
                <a:lnTo>
                  <a:pt x="2307596" y="741931"/>
                </a:lnTo>
                <a:cubicBezTo>
                  <a:pt x="2307577" y="699832"/>
                  <a:pt x="2290848" y="659462"/>
                  <a:pt x="2261083" y="629690"/>
                </a:cubicBezTo>
                <a:lnTo>
                  <a:pt x="1677906" y="46513"/>
                </a:lnTo>
                <a:cubicBezTo>
                  <a:pt x="1648111" y="16725"/>
                  <a:pt x="1607702" y="-7"/>
                  <a:pt x="1565570" y="0"/>
                </a:cubicBezTo>
                <a:close/>
              </a:path>
            </a:pathLst>
          </a:custGeom>
          <a:noFill/>
          <a:ln w="31750" cap="flat">
            <a:gradFill>
              <a:gsLst>
                <a:gs pos="0">
                  <a:schemeClr val="accent1"/>
                </a:gs>
                <a:gs pos="100000">
                  <a:schemeClr val="accent3"/>
                </a:gs>
              </a:gsLst>
              <a:lin ang="5400000" scaled="1"/>
            </a:gradFill>
            <a:prstDash val="solid"/>
            <a:miter/>
          </a:ln>
          <a:effectLst/>
        </p:spPr>
        <p:txBody>
          <a:bodyPr rtlCol="0" anchor="ctr"/>
          <a:lstStyle/>
          <a:p>
            <a:endParaRPr lang="en-US">
              <a:latin typeface="+mn-lt"/>
            </a:endParaRPr>
          </a:p>
        </p:txBody>
      </p:sp>
    </p:spTree>
    <p:extLst>
      <p:ext uri="{BB962C8B-B14F-4D97-AF65-F5344CB8AC3E}">
        <p14:creationId xmlns:p14="http://schemas.microsoft.com/office/powerpoint/2010/main" val="2519026951"/>
      </p:ext>
    </p:extLst>
  </p:cSld>
  <p:clrMapOvr>
    <a:masterClrMapping/>
  </p:clrMapOvr>
  <p:transition spd="med"/>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RA Overview B">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5A66FFCC-B297-B246-AF29-779FD130651A}"/>
              </a:ext>
            </a:extLst>
          </p:cNvPr>
          <p:cNvGraphicFramePr/>
          <p:nvPr userDrawn="1">
            <p:extLst>
              <p:ext uri="{D42A27DB-BD31-4B8C-83A1-F6EECF244321}">
                <p14:modId xmlns:p14="http://schemas.microsoft.com/office/powerpoint/2010/main" val="229337412"/>
              </p:ext>
            </p:extLst>
          </p:nvPr>
        </p:nvGraphicFramePr>
        <p:xfrm>
          <a:off x="6629622" y="1567219"/>
          <a:ext cx="2918868" cy="1945914"/>
        </p:xfrm>
        <a:graphic>
          <a:graphicData uri="http://schemas.openxmlformats.org/drawingml/2006/chart">
            <c:chart xmlns:c="http://schemas.openxmlformats.org/drawingml/2006/chart" xmlns:r="http://schemas.openxmlformats.org/officeDocument/2006/relationships" r:id="rId2"/>
          </a:graphicData>
        </a:graphic>
      </p:graphicFrame>
      <p:sp>
        <p:nvSpPr>
          <p:cNvPr id="4" name="Rectangle 3">
            <a:extLst>
              <a:ext uri="{FF2B5EF4-FFF2-40B4-BE49-F238E27FC236}">
                <a16:creationId xmlns:a16="http://schemas.microsoft.com/office/drawing/2014/main" id="{9DE1B282-E9A7-F44D-B303-C6994779F229}"/>
              </a:ext>
            </a:extLst>
          </p:cNvPr>
          <p:cNvSpPr/>
          <p:nvPr userDrawn="1"/>
        </p:nvSpPr>
        <p:spPr bwMode="auto">
          <a:xfrm>
            <a:off x="1" y="0"/>
            <a:ext cx="2940907" cy="6858000"/>
          </a:xfrm>
          <a:prstGeom prst="rect">
            <a:avLst/>
          </a:prstGeom>
          <a:gradFill>
            <a:gsLst>
              <a:gs pos="100000">
                <a:schemeClr val="accent2"/>
              </a:gs>
              <a:gs pos="34000">
                <a:schemeClr val="accent1"/>
              </a:gs>
            </a:gsLst>
            <a:lin ang="8400000" scaled="0"/>
          </a:gradFill>
          <a:ln>
            <a:headEnd/>
            <a:tailEnd/>
          </a:ln>
          <a:effectLst/>
          <a:scene3d>
            <a:camera prst="orthographicFront"/>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defTabSz="914400" eaLnBrk="0" fontAlgn="base" hangingPunct="0">
              <a:spcBef>
                <a:spcPct val="0"/>
              </a:spcBef>
              <a:spcAft>
                <a:spcPct val="0"/>
              </a:spcAft>
            </a:pPr>
            <a:endParaRPr lang="en-US">
              <a:solidFill>
                <a:schemeClr val="tx1"/>
              </a:solidFill>
              <a:latin typeface="+mj-lt"/>
            </a:endParaRPr>
          </a:p>
        </p:txBody>
      </p:sp>
      <p:sp>
        <p:nvSpPr>
          <p:cNvPr id="5" name="Title 1">
            <a:extLst>
              <a:ext uri="{FF2B5EF4-FFF2-40B4-BE49-F238E27FC236}">
                <a16:creationId xmlns:a16="http://schemas.microsoft.com/office/drawing/2014/main" id="{DFCDDE1C-FB7A-3344-99F0-06817251D318}"/>
              </a:ext>
            </a:extLst>
          </p:cNvPr>
          <p:cNvSpPr txBox="1">
            <a:spLocks/>
          </p:cNvSpPr>
          <p:nvPr userDrawn="1"/>
        </p:nvSpPr>
        <p:spPr>
          <a:xfrm>
            <a:off x="290049" y="2002229"/>
            <a:ext cx="2413000" cy="2423740"/>
          </a:xfrm>
          <a:prstGeom prst="rect">
            <a:avLst/>
          </a:prstGeom>
          <a:noFill/>
        </p:spPr>
        <p:txBody>
          <a:bodyPr anchor="ctr" anchorCtr="0">
            <a:spAutoFit/>
          </a:bodyPr>
          <a:lstStyle>
            <a:defPPr>
              <a:defRPr lang="en-US"/>
            </a:defPPr>
            <a:lvl1pPr algn="ctr" defTabSz="914400" fontAlgn="base">
              <a:lnSpc>
                <a:spcPct val="100000"/>
              </a:lnSpc>
              <a:spcBef>
                <a:spcPct val="0"/>
              </a:spcBef>
              <a:spcAft>
                <a:spcPct val="0"/>
              </a:spcAft>
              <a:defRPr sz="3400" kern="0">
                <a:solidFill>
                  <a:schemeClr val="tx1">
                    <a:lumMod val="65000"/>
                    <a:lumOff val="35000"/>
                  </a:schemeClr>
                </a:solidFill>
                <a:latin typeface="Arial"/>
                <a:ea typeface="+mj-ea"/>
                <a:cs typeface="Arial"/>
              </a:defRPr>
            </a:lvl1pPr>
            <a:lvl2pPr fontAlgn="base">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fontAlgn="base">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fontAlgn="base">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fontAlgn="base">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fontAlgn="base">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fontAlgn="base">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fontAlgn="base">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fontAlgn="base">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algn="l">
              <a:spcAft>
                <a:spcPts val="1200"/>
              </a:spcAft>
            </a:pPr>
            <a:r>
              <a:rPr lang="en-US" sz="1800" b="1">
                <a:solidFill>
                  <a:schemeClr val="bg1"/>
                </a:solidFill>
                <a:latin typeface="+mj-lt"/>
              </a:rPr>
              <a:t>Our strategy is to bring the Connected Enterprise to life </a:t>
            </a:r>
            <a:endParaRPr lang="en-US" sz="1800">
              <a:solidFill>
                <a:schemeClr val="bg1"/>
              </a:solidFill>
              <a:latin typeface="+mj-lt"/>
            </a:endParaRPr>
          </a:p>
          <a:p>
            <a:pPr algn="l">
              <a:lnSpc>
                <a:spcPct val="150000"/>
              </a:lnSpc>
              <a:spcAft>
                <a:spcPts val="1200"/>
              </a:spcAft>
            </a:pPr>
            <a:r>
              <a:rPr lang="en-US" sz="1200">
                <a:solidFill>
                  <a:schemeClr val="bg1"/>
                </a:solidFill>
                <a:latin typeface="+mj-lt"/>
              </a:rPr>
              <a:t>We integrate control and information across the enterprise to help industrial companies and their people be more productive and sustainable. </a:t>
            </a:r>
          </a:p>
        </p:txBody>
      </p:sp>
      <p:pic>
        <p:nvPicPr>
          <p:cNvPr id="6" name="Picture 5">
            <a:extLst>
              <a:ext uri="{FF2B5EF4-FFF2-40B4-BE49-F238E27FC236}">
                <a16:creationId xmlns:a16="http://schemas.microsoft.com/office/drawing/2014/main" id="{0BE352D1-EE9F-B243-8063-6FAEFB22DCDA}"/>
              </a:ext>
            </a:extLst>
          </p:cNvPr>
          <p:cNvPicPr>
            <a:picLocks noChangeAspect="1"/>
          </p:cNvPicPr>
          <p:nvPr userDrawn="1"/>
        </p:nvPicPr>
        <p:blipFill>
          <a:blip r:embed="rId3" cstate="screen">
            <a:biLevel thresh="25000"/>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tretch>
            <a:fillRect/>
          </a:stretch>
        </p:blipFill>
        <p:spPr>
          <a:xfrm>
            <a:off x="264648" y="593363"/>
            <a:ext cx="2399987" cy="555815"/>
          </a:xfrm>
          <a:prstGeom prst="rect">
            <a:avLst/>
          </a:prstGeom>
        </p:spPr>
      </p:pic>
      <p:sp>
        <p:nvSpPr>
          <p:cNvPr id="9" name="TextBox 8">
            <a:extLst>
              <a:ext uri="{FF2B5EF4-FFF2-40B4-BE49-F238E27FC236}">
                <a16:creationId xmlns:a16="http://schemas.microsoft.com/office/drawing/2014/main" id="{3E75C595-AAF3-C243-9CA1-8C3384F8FD77}"/>
              </a:ext>
            </a:extLst>
          </p:cNvPr>
          <p:cNvSpPr txBox="1"/>
          <p:nvPr userDrawn="1"/>
        </p:nvSpPr>
        <p:spPr>
          <a:xfrm>
            <a:off x="3141029" y="516740"/>
            <a:ext cx="2993037" cy="369261"/>
          </a:xfrm>
          <a:prstGeom prst="rect">
            <a:avLst/>
          </a:prstGeom>
          <a:noFill/>
        </p:spPr>
        <p:txBody>
          <a:bodyPr wrap="square" lIns="91367" tIns="45685" rIns="91367" bIns="45685" rtlCol="0">
            <a:spAutoFit/>
          </a:bodyPr>
          <a:lstStyle/>
          <a:p>
            <a:pPr defTabSz="609159"/>
            <a:r>
              <a:rPr lang="en-US" sz="1800" b="1" spc="300">
                <a:latin typeface="+mj-lt"/>
                <a:cs typeface="Arial" charset="0"/>
              </a:rPr>
              <a:t>AT A GLANCE</a:t>
            </a:r>
            <a:endParaRPr lang="en-US" sz="1800" b="1" spc="300">
              <a:latin typeface="+mj-lt"/>
            </a:endParaRPr>
          </a:p>
        </p:txBody>
      </p:sp>
      <p:graphicFrame>
        <p:nvGraphicFramePr>
          <p:cNvPr id="10" name="Chart 9">
            <a:extLst>
              <a:ext uri="{FF2B5EF4-FFF2-40B4-BE49-F238E27FC236}">
                <a16:creationId xmlns:a16="http://schemas.microsoft.com/office/drawing/2014/main" id="{44ADDEF8-19A1-D041-9494-41CD86675E2E}"/>
              </a:ext>
            </a:extLst>
          </p:cNvPr>
          <p:cNvGraphicFramePr/>
          <p:nvPr userDrawn="1">
            <p:extLst>
              <p:ext uri="{D42A27DB-BD31-4B8C-83A1-F6EECF244321}">
                <p14:modId xmlns:p14="http://schemas.microsoft.com/office/powerpoint/2010/main" val="3904400899"/>
              </p:ext>
            </p:extLst>
          </p:nvPr>
        </p:nvGraphicFramePr>
        <p:xfrm>
          <a:off x="3005992" y="1543331"/>
          <a:ext cx="3278869" cy="1993691"/>
        </p:xfrm>
        <a:graphic>
          <a:graphicData uri="http://schemas.openxmlformats.org/drawingml/2006/chart">
            <c:chart xmlns:c="http://schemas.openxmlformats.org/drawingml/2006/chart" xmlns:r="http://schemas.openxmlformats.org/officeDocument/2006/relationships" r:id="rId5"/>
          </a:graphicData>
        </a:graphic>
      </p:graphicFrame>
      <p:sp>
        <p:nvSpPr>
          <p:cNvPr id="11" name="TextBox 10">
            <a:extLst>
              <a:ext uri="{FF2B5EF4-FFF2-40B4-BE49-F238E27FC236}">
                <a16:creationId xmlns:a16="http://schemas.microsoft.com/office/drawing/2014/main" id="{22F7A111-9EA3-F74D-B30C-840B744CDA29}"/>
              </a:ext>
            </a:extLst>
          </p:cNvPr>
          <p:cNvSpPr txBox="1"/>
          <p:nvPr userDrawn="1"/>
        </p:nvSpPr>
        <p:spPr>
          <a:xfrm>
            <a:off x="3988598" y="2356223"/>
            <a:ext cx="1316337" cy="307777"/>
          </a:xfrm>
          <a:prstGeom prst="rect">
            <a:avLst/>
          </a:prstGeom>
        </p:spPr>
        <p:txBody>
          <a:bodyPr wrap="square" rtlCol="0" anchor="t">
            <a:spAutoFit/>
          </a:bodyPr>
          <a:lstStyle/>
          <a:p>
            <a:pPr marL="0" indent="0" algn="ctr" defTabSz="914400">
              <a:buNone/>
            </a:pPr>
            <a:r>
              <a:rPr lang="en-US" sz="1400" b="0" kern="0">
                <a:solidFill>
                  <a:schemeClr val="bg2"/>
                </a:solidFill>
                <a:latin typeface="+mj-lt"/>
              </a:rPr>
              <a:t>BY</a:t>
            </a:r>
            <a:r>
              <a:rPr lang="en-US" sz="1400" b="1" kern="0">
                <a:solidFill>
                  <a:schemeClr val="bg2"/>
                </a:solidFill>
                <a:latin typeface="+mj-lt"/>
              </a:rPr>
              <a:t> REGION</a:t>
            </a:r>
          </a:p>
        </p:txBody>
      </p:sp>
      <p:cxnSp>
        <p:nvCxnSpPr>
          <p:cNvPr id="12" name="Straight Connector 11">
            <a:extLst>
              <a:ext uri="{FF2B5EF4-FFF2-40B4-BE49-F238E27FC236}">
                <a16:creationId xmlns:a16="http://schemas.microsoft.com/office/drawing/2014/main" id="{C6E53555-7985-7D48-8713-663B8DD07418}"/>
              </a:ext>
            </a:extLst>
          </p:cNvPr>
          <p:cNvCxnSpPr>
            <a:cxnSpLocks/>
          </p:cNvCxnSpPr>
          <p:nvPr userDrawn="1"/>
        </p:nvCxnSpPr>
        <p:spPr bwMode="auto">
          <a:xfrm>
            <a:off x="5041603" y="705804"/>
            <a:ext cx="6658561" cy="0"/>
          </a:xfrm>
          <a:prstGeom prst="line">
            <a:avLst/>
          </a:prstGeom>
          <a:noFill/>
          <a:ln w="25400" cap="rnd" cmpd="sng" algn="ctr">
            <a:solidFill>
              <a:schemeClr val="tx2"/>
            </a:solidFill>
            <a:prstDash val="solid"/>
            <a:round/>
            <a:headEnd type="none" w="med" len="med"/>
            <a:tailEnd type="none" w="med" len="med"/>
          </a:ln>
          <a:effectLst/>
        </p:spPr>
      </p:cxnSp>
      <p:graphicFrame>
        <p:nvGraphicFramePr>
          <p:cNvPr id="13" name="Chart 12">
            <a:extLst>
              <a:ext uri="{FF2B5EF4-FFF2-40B4-BE49-F238E27FC236}">
                <a16:creationId xmlns:a16="http://schemas.microsoft.com/office/drawing/2014/main" id="{558AFE04-0726-D64E-BC41-C12BBEC9DEDC}"/>
              </a:ext>
            </a:extLst>
          </p:cNvPr>
          <p:cNvGraphicFramePr/>
          <p:nvPr userDrawn="1">
            <p:extLst>
              <p:ext uri="{D42A27DB-BD31-4B8C-83A1-F6EECF244321}">
                <p14:modId xmlns:p14="http://schemas.microsoft.com/office/powerpoint/2010/main" val="1179288937"/>
              </p:ext>
            </p:extLst>
          </p:nvPr>
        </p:nvGraphicFramePr>
        <p:xfrm>
          <a:off x="8915712" y="1535835"/>
          <a:ext cx="3303525" cy="2008682"/>
        </p:xfrm>
        <a:graphic>
          <a:graphicData uri="http://schemas.openxmlformats.org/drawingml/2006/chart">
            <c:chart xmlns:c="http://schemas.openxmlformats.org/drawingml/2006/chart" xmlns:r="http://schemas.openxmlformats.org/officeDocument/2006/relationships" r:id="rId6"/>
          </a:graphicData>
        </a:graphic>
      </p:graphicFrame>
      <p:sp>
        <p:nvSpPr>
          <p:cNvPr id="14" name="TextBox 13">
            <a:extLst>
              <a:ext uri="{FF2B5EF4-FFF2-40B4-BE49-F238E27FC236}">
                <a16:creationId xmlns:a16="http://schemas.microsoft.com/office/drawing/2014/main" id="{2E092EB4-1B97-3042-975B-8E1027B476CE}"/>
              </a:ext>
            </a:extLst>
          </p:cNvPr>
          <p:cNvSpPr txBox="1"/>
          <p:nvPr userDrawn="1"/>
        </p:nvSpPr>
        <p:spPr>
          <a:xfrm>
            <a:off x="9614839" y="2356223"/>
            <a:ext cx="1933904" cy="307777"/>
          </a:xfrm>
          <a:prstGeom prst="rect">
            <a:avLst/>
          </a:prstGeom>
        </p:spPr>
        <p:txBody>
          <a:bodyPr wrap="square" rtlCol="0" anchor="t">
            <a:spAutoFit/>
          </a:bodyPr>
          <a:lstStyle/>
          <a:p>
            <a:pPr marL="0" indent="0" algn="ctr" defTabSz="914400">
              <a:buNone/>
            </a:pPr>
            <a:r>
              <a:rPr lang="en-US" sz="1400" b="0" kern="0">
                <a:solidFill>
                  <a:schemeClr val="bg2"/>
                </a:solidFill>
                <a:latin typeface="+mj-lt"/>
              </a:rPr>
              <a:t>BY</a:t>
            </a:r>
            <a:r>
              <a:rPr lang="en-US" sz="1400" b="1" kern="0">
                <a:solidFill>
                  <a:schemeClr val="bg2"/>
                </a:solidFill>
                <a:latin typeface="+mj-lt"/>
              </a:rPr>
              <a:t> SEGMENT</a:t>
            </a:r>
          </a:p>
        </p:txBody>
      </p:sp>
      <p:grpSp>
        <p:nvGrpSpPr>
          <p:cNvPr id="15" name="Group 14">
            <a:extLst>
              <a:ext uri="{FF2B5EF4-FFF2-40B4-BE49-F238E27FC236}">
                <a16:creationId xmlns:a16="http://schemas.microsoft.com/office/drawing/2014/main" id="{DF0F03B7-9DD0-8C4E-9FB6-51AF83D65075}"/>
              </a:ext>
            </a:extLst>
          </p:cNvPr>
          <p:cNvGrpSpPr/>
          <p:nvPr userDrawn="1"/>
        </p:nvGrpSpPr>
        <p:grpSpPr>
          <a:xfrm>
            <a:off x="5017033" y="1427255"/>
            <a:ext cx="924672" cy="496883"/>
            <a:chOff x="5163377" y="1564247"/>
            <a:chExt cx="924672" cy="496883"/>
          </a:xfrm>
        </p:grpSpPr>
        <p:sp>
          <p:nvSpPr>
            <p:cNvPr id="16" name="TextBox 15">
              <a:extLst>
                <a:ext uri="{FF2B5EF4-FFF2-40B4-BE49-F238E27FC236}">
                  <a16:creationId xmlns:a16="http://schemas.microsoft.com/office/drawing/2014/main" id="{A6BD81F3-29C3-334A-BD34-20D5BD3AE550}"/>
                </a:ext>
              </a:extLst>
            </p:cNvPr>
            <p:cNvSpPr txBox="1"/>
            <p:nvPr/>
          </p:nvSpPr>
          <p:spPr>
            <a:xfrm>
              <a:off x="5187947" y="1814909"/>
              <a:ext cx="875533" cy="246221"/>
            </a:xfrm>
            <a:prstGeom prst="rect">
              <a:avLst/>
            </a:prstGeom>
          </p:spPr>
          <p:txBody>
            <a:bodyPr wrap="square" rtlCol="0" anchor="t">
              <a:spAutoFit/>
            </a:bodyPr>
            <a:lstStyle/>
            <a:p>
              <a:pPr marL="0" indent="0" algn="ctr" defTabSz="914400">
                <a:buNone/>
              </a:pPr>
              <a:r>
                <a:rPr lang="en-US" sz="1000" kern="0">
                  <a:solidFill>
                    <a:schemeClr val="bg2"/>
                  </a:solidFill>
                  <a:latin typeface="+mj-lt"/>
                </a:rPr>
                <a:t>EMEA</a:t>
              </a:r>
            </a:p>
          </p:txBody>
        </p:sp>
        <p:sp>
          <p:nvSpPr>
            <p:cNvPr id="17" name="TextBox 16">
              <a:extLst>
                <a:ext uri="{FF2B5EF4-FFF2-40B4-BE49-F238E27FC236}">
                  <a16:creationId xmlns:a16="http://schemas.microsoft.com/office/drawing/2014/main" id="{8AA39AD3-F3B1-134C-97F1-842FC988C031}"/>
                </a:ext>
              </a:extLst>
            </p:cNvPr>
            <p:cNvSpPr txBox="1"/>
            <p:nvPr/>
          </p:nvSpPr>
          <p:spPr>
            <a:xfrm>
              <a:off x="5163377" y="1564247"/>
              <a:ext cx="924672" cy="338554"/>
            </a:xfrm>
            <a:prstGeom prst="rect">
              <a:avLst/>
            </a:prstGeom>
          </p:spPr>
          <p:txBody>
            <a:bodyPr wrap="square" rtlCol="0" anchor="t">
              <a:spAutoFit/>
            </a:bodyPr>
            <a:lstStyle/>
            <a:p>
              <a:pPr marL="0" indent="0" algn="ctr" defTabSz="914400">
                <a:buNone/>
              </a:pPr>
              <a:r>
                <a:rPr lang="en-US" sz="1600" kern="0">
                  <a:solidFill>
                    <a:schemeClr val="bg2"/>
                  </a:solidFill>
                  <a:latin typeface="+mj-lt"/>
                </a:rPr>
                <a:t>20%</a:t>
              </a:r>
            </a:p>
          </p:txBody>
        </p:sp>
      </p:grpSp>
      <p:grpSp>
        <p:nvGrpSpPr>
          <p:cNvPr id="18" name="Group 17">
            <a:extLst>
              <a:ext uri="{FF2B5EF4-FFF2-40B4-BE49-F238E27FC236}">
                <a16:creationId xmlns:a16="http://schemas.microsoft.com/office/drawing/2014/main" id="{CCD5F4F0-A3EB-D14B-83AA-656C57EFA4FA}"/>
              </a:ext>
            </a:extLst>
          </p:cNvPr>
          <p:cNvGrpSpPr/>
          <p:nvPr userDrawn="1"/>
        </p:nvGrpSpPr>
        <p:grpSpPr>
          <a:xfrm>
            <a:off x="2863196" y="2415183"/>
            <a:ext cx="1209312" cy="674487"/>
            <a:chOff x="2953948" y="2585867"/>
            <a:chExt cx="1209312" cy="674487"/>
          </a:xfrm>
        </p:grpSpPr>
        <p:sp>
          <p:nvSpPr>
            <p:cNvPr id="19" name="TextBox 18">
              <a:extLst>
                <a:ext uri="{FF2B5EF4-FFF2-40B4-BE49-F238E27FC236}">
                  <a16:creationId xmlns:a16="http://schemas.microsoft.com/office/drawing/2014/main" id="{A8D3BF6E-8A41-EA45-A597-C4ED7CB4F4CF}"/>
                </a:ext>
              </a:extLst>
            </p:cNvPr>
            <p:cNvSpPr txBox="1"/>
            <p:nvPr/>
          </p:nvSpPr>
          <p:spPr>
            <a:xfrm>
              <a:off x="2982211" y="2860244"/>
              <a:ext cx="1152786" cy="400110"/>
            </a:xfrm>
            <a:prstGeom prst="rect">
              <a:avLst/>
            </a:prstGeom>
          </p:spPr>
          <p:txBody>
            <a:bodyPr wrap="square" rtlCol="0" anchor="t">
              <a:spAutoFit/>
            </a:bodyPr>
            <a:lstStyle/>
            <a:p>
              <a:pPr marL="0" indent="0" algn="ctr" defTabSz="914400">
                <a:buNone/>
              </a:pPr>
              <a:r>
                <a:rPr lang="en-US" sz="1000" kern="0">
                  <a:solidFill>
                    <a:schemeClr val="bg2"/>
                  </a:solidFill>
                  <a:latin typeface="+mj-lt"/>
                </a:rPr>
                <a:t>North </a:t>
              </a:r>
            </a:p>
            <a:p>
              <a:pPr marL="0" indent="0" algn="ctr" defTabSz="914400">
                <a:buNone/>
              </a:pPr>
              <a:r>
                <a:rPr lang="en-US" sz="1000" kern="0">
                  <a:solidFill>
                    <a:schemeClr val="bg2"/>
                  </a:solidFill>
                  <a:latin typeface="+mj-lt"/>
                </a:rPr>
                <a:t>America</a:t>
              </a:r>
            </a:p>
          </p:txBody>
        </p:sp>
        <p:sp>
          <p:nvSpPr>
            <p:cNvPr id="20" name="TextBox 19">
              <a:extLst>
                <a:ext uri="{FF2B5EF4-FFF2-40B4-BE49-F238E27FC236}">
                  <a16:creationId xmlns:a16="http://schemas.microsoft.com/office/drawing/2014/main" id="{AF8A1FD7-D5D0-0448-90C1-21CD6A6CBC32}"/>
                </a:ext>
              </a:extLst>
            </p:cNvPr>
            <p:cNvSpPr txBox="1"/>
            <p:nvPr/>
          </p:nvSpPr>
          <p:spPr>
            <a:xfrm>
              <a:off x="2953948" y="2585867"/>
              <a:ext cx="1209312" cy="338554"/>
            </a:xfrm>
            <a:prstGeom prst="rect">
              <a:avLst/>
            </a:prstGeom>
          </p:spPr>
          <p:txBody>
            <a:bodyPr wrap="square" rtlCol="0" anchor="t">
              <a:spAutoFit/>
            </a:bodyPr>
            <a:lstStyle/>
            <a:p>
              <a:pPr marL="0" indent="0" algn="ctr" defTabSz="914400">
                <a:buNone/>
              </a:pPr>
              <a:r>
                <a:rPr lang="en-US" sz="1600" kern="0">
                  <a:solidFill>
                    <a:schemeClr val="bg2"/>
                  </a:solidFill>
                  <a:latin typeface="+mj-lt"/>
                </a:rPr>
                <a:t>59%</a:t>
              </a:r>
            </a:p>
          </p:txBody>
        </p:sp>
      </p:grpSp>
      <p:grpSp>
        <p:nvGrpSpPr>
          <p:cNvPr id="21" name="Group 20">
            <a:extLst>
              <a:ext uri="{FF2B5EF4-FFF2-40B4-BE49-F238E27FC236}">
                <a16:creationId xmlns:a16="http://schemas.microsoft.com/office/drawing/2014/main" id="{9F8FF69C-CDE9-9241-B26D-BE29A26EE06B}"/>
              </a:ext>
            </a:extLst>
          </p:cNvPr>
          <p:cNvGrpSpPr/>
          <p:nvPr userDrawn="1"/>
        </p:nvGrpSpPr>
        <p:grpSpPr>
          <a:xfrm>
            <a:off x="5143044" y="2386657"/>
            <a:ext cx="1209312" cy="666093"/>
            <a:chOff x="5290261" y="2442966"/>
            <a:chExt cx="1209312" cy="666093"/>
          </a:xfrm>
        </p:grpSpPr>
        <p:sp>
          <p:nvSpPr>
            <p:cNvPr id="22" name="TextBox 21">
              <a:extLst>
                <a:ext uri="{FF2B5EF4-FFF2-40B4-BE49-F238E27FC236}">
                  <a16:creationId xmlns:a16="http://schemas.microsoft.com/office/drawing/2014/main" id="{B698F980-E557-8946-A753-2EB4A380D4AA}"/>
                </a:ext>
              </a:extLst>
            </p:cNvPr>
            <p:cNvSpPr txBox="1"/>
            <p:nvPr/>
          </p:nvSpPr>
          <p:spPr>
            <a:xfrm>
              <a:off x="5420613" y="2708949"/>
              <a:ext cx="948609" cy="400110"/>
            </a:xfrm>
            <a:prstGeom prst="rect">
              <a:avLst/>
            </a:prstGeom>
          </p:spPr>
          <p:txBody>
            <a:bodyPr wrap="square" rtlCol="0" anchor="t">
              <a:spAutoFit/>
            </a:bodyPr>
            <a:lstStyle/>
            <a:p>
              <a:pPr marL="0" indent="0" algn="ctr" defTabSz="914400">
                <a:buNone/>
              </a:pPr>
              <a:r>
                <a:rPr lang="en-US" sz="1000" kern="0">
                  <a:solidFill>
                    <a:schemeClr val="bg2"/>
                  </a:solidFill>
                  <a:latin typeface="+mj-lt"/>
                </a:rPr>
                <a:t>Asia </a:t>
              </a:r>
            </a:p>
            <a:p>
              <a:pPr marL="0" indent="0" algn="ctr" defTabSz="914400">
                <a:buNone/>
              </a:pPr>
              <a:r>
                <a:rPr lang="en-US" sz="1000" kern="0">
                  <a:solidFill>
                    <a:schemeClr val="bg2"/>
                  </a:solidFill>
                  <a:latin typeface="+mj-lt"/>
                </a:rPr>
                <a:t>Pacific</a:t>
              </a:r>
            </a:p>
          </p:txBody>
        </p:sp>
        <p:sp>
          <p:nvSpPr>
            <p:cNvPr id="23" name="TextBox 22">
              <a:extLst>
                <a:ext uri="{FF2B5EF4-FFF2-40B4-BE49-F238E27FC236}">
                  <a16:creationId xmlns:a16="http://schemas.microsoft.com/office/drawing/2014/main" id="{900936D4-B306-2242-9726-A1ED32CF8122}"/>
                </a:ext>
              </a:extLst>
            </p:cNvPr>
            <p:cNvSpPr txBox="1"/>
            <p:nvPr/>
          </p:nvSpPr>
          <p:spPr>
            <a:xfrm>
              <a:off x="5290261" y="2442966"/>
              <a:ext cx="1209312" cy="338554"/>
            </a:xfrm>
            <a:prstGeom prst="rect">
              <a:avLst/>
            </a:prstGeom>
          </p:spPr>
          <p:txBody>
            <a:bodyPr wrap="square" rtlCol="0" anchor="t">
              <a:spAutoFit/>
            </a:bodyPr>
            <a:lstStyle/>
            <a:p>
              <a:pPr marL="0" indent="0" algn="ctr" defTabSz="914400">
                <a:buNone/>
              </a:pPr>
              <a:r>
                <a:rPr lang="en-US" sz="1600" kern="0">
                  <a:solidFill>
                    <a:schemeClr val="bg2"/>
                  </a:solidFill>
                  <a:latin typeface="+mj-lt"/>
                </a:rPr>
                <a:t>14%</a:t>
              </a:r>
            </a:p>
          </p:txBody>
        </p:sp>
      </p:grpSp>
      <p:grpSp>
        <p:nvGrpSpPr>
          <p:cNvPr id="24" name="Group 23">
            <a:extLst>
              <a:ext uri="{FF2B5EF4-FFF2-40B4-BE49-F238E27FC236}">
                <a16:creationId xmlns:a16="http://schemas.microsoft.com/office/drawing/2014/main" id="{9BFE1E27-3184-BB4D-9245-007ED93A5A9E}"/>
              </a:ext>
            </a:extLst>
          </p:cNvPr>
          <p:cNvGrpSpPr/>
          <p:nvPr userDrawn="1"/>
        </p:nvGrpSpPr>
        <p:grpSpPr>
          <a:xfrm>
            <a:off x="3772400" y="1177113"/>
            <a:ext cx="1209312" cy="501673"/>
            <a:chOff x="3879275" y="1327552"/>
            <a:chExt cx="1209312" cy="501673"/>
          </a:xfrm>
        </p:grpSpPr>
        <p:sp>
          <p:nvSpPr>
            <p:cNvPr id="25" name="TextBox 24">
              <a:extLst>
                <a:ext uri="{FF2B5EF4-FFF2-40B4-BE49-F238E27FC236}">
                  <a16:creationId xmlns:a16="http://schemas.microsoft.com/office/drawing/2014/main" id="{D585D7E8-187C-DC4E-8AC8-69C4149DBA3A}"/>
                </a:ext>
              </a:extLst>
            </p:cNvPr>
            <p:cNvSpPr txBox="1"/>
            <p:nvPr/>
          </p:nvSpPr>
          <p:spPr>
            <a:xfrm>
              <a:off x="3927392" y="1583004"/>
              <a:ext cx="1113079" cy="246221"/>
            </a:xfrm>
            <a:prstGeom prst="rect">
              <a:avLst/>
            </a:prstGeom>
          </p:spPr>
          <p:txBody>
            <a:bodyPr wrap="square" rtlCol="0" anchor="t">
              <a:spAutoFit/>
            </a:bodyPr>
            <a:lstStyle/>
            <a:p>
              <a:pPr marL="0" indent="0" algn="ctr" defTabSz="914400">
                <a:buNone/>
              </a:pPr>
              <a:r>
                <a:rPr lang="en-US" sz="1000" kern="0">
                  <a:solidFill>
                    <a:schemeClr val="bg2"/>
                  </a:solidFill>
                  <a:latin typeface="+mj-lt"/>
                </a:rPr>
                <a:t>Latin America</a:t>
              </a:r>
            </a:p>
          </p:txBody>
        </p:sp>
        <p:sp>
          <p:nvSpPr>
            <p:cNvPr id="26" name="TextBox 25">
              <a:extLst>
                <a:ext uri="{FF2B5EF4-FFF2-40B4-BE49-F238E27FC236}">
                  <a16:creationId xmlns:a16="http://schemas.microsoft.com/office/drawing/2014/main" id="{CCFBE706-B267-544F-953F-DE9672E851A6}"/>
                </a:ext>
              </a:extLst>
            </p:cNvPr>
            <p:cNvSpPr txBox="1"/>
            <p:nvPr/>
          </p:nvSpPr>
          <p:spPr>
            <a:xfrm>
              <a:off x="3879275" y="1327552"/>
              <a:ext cx="1209312" cy="338554"/>
            </a:xfrm>
            <a:prstGeom prst="rect">
              <a:avLst/>
            </a:prstGeom>
          </p:spPr>
          <p:txBody>
            <a:bodyPr wrap="square" rtlCol="0" anchor="t">
              <a:spAutoFit/>
            </a:bodyPr>
            <a:lstStyle/>
            <a:p>
              <a:pPr marL="0" indent="0" algn="ctr" defTabSz="914400">
                <a:buNone/>
              </a:pPr>
              <a:r>
                <a:rPr lang="en-US" sz="1600" kern="0">
                  <a:solidFill>
                    <a:schemeClr val="bg2"/>
                  </a:solidFill>
                  <a:latin typeface="+mj-lt"/>
                </a:rPr>
                <a:t>7%</a:t>
              </a:r>
            </a:p>
          </p:txBody>
        </p:sp>
      </p:grpSp>
      <p:sp>
        <p:nvSpPr>
          <p:cNvPr id="27" name="TextBox 26">
            <a:extLst>
              <a:ext uri="{FF2B5EF4-FFF2-40B4-BE49-F238E27FC236}">
                <a16:creationId xmlns:a16="http://schemas.microsoft.com/office/drawing/2014/main" id="{FBA380E5-274C-4E44-834A-EFDCD8F317AA}"/>
              </a:ext>
            </a:extLst>
          </p:cNvPr>
          <p:cNvSpPr txBox="1"/>
          <p:nvPr userDrawn="1"/>
        </p:nvSpPr>
        <p:spPr>
          <a:xfrm>
            <a:off x="6588699" y="2356223"/>
            <a:ext cx="1881352" cy="307777"/>
          </a:xfrm>
          <a:prstGeom prst="rect">
            <a:avLst/>
          </a:prstGeom>
        </p:spPr>
        <p:txBody>
          <a:bodyPr wrap="square" rtlCol="0" anchor="t">
            <a:spAutoFit/>
          </a:bodyPr>
          <a:lstStyle/>
          <a:p>
            <a:pPr marL="0" indent="0" algn="ctr" defTabSz="914400">
              <a:buNone/>
            </a:pPr>
            <a:r>
              <a:rPr lang="en-US" sz="1400" b="0" kern="0">
                <a:solidFill>
                  <a:schemeClr val="bg2"/>
                </a:solidFill>
                <a:latin typeface="+mj-lt"/>
              </a:rPr>
              <a:t>BY</a:t>
            </a:r>
            <a:r>
              <a:rPr lang="en-US" sz="1400" b="1" kern="0">
                <a:solidFill>
                  <a:schemeClr val="bg2"/>
                </a:solidFill>
                <a:latin typeface="+mj-lt"/>
              </a:rPr>
              <a:t> INDUSTRY</a:t>
            </a:r>
          </a:p>
        </p:txBody>
      </p:sp>
      <p:sp>
        <p:nvSpPr>
          <p:cNvPr id="28" name="TextBox 27">
            <a:extLst>
              <a:ext uri="{FF2B5EF4-FFF2-40B4-BE49-F238E27FC236}">
                <a16:creationId xmlns:a16="http://schemas.microsoft.com/office/drawing/2014/main" id="{211A23C0-2767-2440-9037-5A7DDCFCDA9B}"/>
              </a:ext>
            </a:extLst>
          </p:cNvPr>
          <p:cNvSpPr txBox="1"/>
          <p:nvPr userDrawn="1"/>
        </p:nvSpPr>
        <p:spPr>
          <a:xfrm>
            <a:off x="3141029" y="3972858"/>
            <a:ext cx="2993037" cy="369261"/>
          </a:xfrm>
          <a:prstGeom prst="rect">
            <a:avLst/>
          </a:prstGeom>
          <a:noFill/>
        </p:spPr>
        <p:txBody>
          <a:bodyPr wrap="square" lIns="91367" tIns="45685" rIns="91367" bIns="45685" rtlCol="0">
            <a:spAutoFit/>
          </a:bodyPr>
          <a:lstStyle/>
          <a:p>
            <a:pPr defTabSz="609159"/>
            <a:r>
              <a:rPr lang="en-US" sz="1800" b="1" spc="300">
                <a:latin typeface="+mj-lt"/>
                <a:cs typeface="Arial" charset="0"/>
              </a:rPr>
              <a:t>GLOBAL</a:t>
            </a:r>
            <a:endParaRPr lang="en-US" sz="1800" b="1" i="1" spc="300">
              <a:latin typeface="+mj-lt"/>
            </a:endParaRPr>
          </a:p>
        </p:txBody>
      </p:sp>
      <p:sp>
        <p:nvSpPr>
          <p:cNvPr id="29" name="TextBox 28">
            <a:extLst>
              <a:ext uri="{FF2B5EF4-FFF2-40B4-BE49-F238E27FC236}">
                <a16:creationId xmlns:a16="http://schemas.microsoft.com/office/drawing/2014/main" id="{A608311B-41D0-2242-8330-189797C5CB02}"/>
              </a:ext>
            </a:extLst>
          </p:cNvPr>
          <p:cNvSpPr txBox="1"/>
          <p:nvPr userDrawn="1"/>
        </p:nvSpPr>
        <p:spPr>
          <a:xfrm>
            <a:off x="3606095" y="4516401"/>
            <a:ext cx="1524000" cy="584705"/>
          </a:xfrm>
          <a:prstGeom prst="rect">
            <a:avLst/>
          </a:prstGeom>
          <a:noFill/>
        </p:spPr>
        <p:txBody>
          <a:bodyPr wrap="square" lIns="91367" tIns="45685" rIns="91367" bIns="45685" rtlCol="0">
            <a:spAutoFit/>
          </a:bodyPr>
          <a:lstStyle/>
          <a:p>
            <a:pPr defTabSz="609159"/>
            <a:r>
              <a:rPr lang="en-US" sz="3200">
                <a:solidFill>
                  <a:schemeClr val="bg2"/>
                </a:solidFill>
                <a:latin typeface="+mj-lt"/>
                <a:cs typeface="Arial" charset="0"/>
              </a:rPr>
              <a:t>100+</a:t>
            </a:r>
            <a:endParaRPr lang="en-US" sz="3200" b="1" i="1" spc="-100">
              <a:solidFill>
                <a:schemeClr val="bg2"/>
              </a:solidFill>
              <a:latin typeface="+mj-lt"/>
            </a:endParaRPr>
          </a:p>
        </p:txBody>
      </p:sp>
      <p:sp>
        <p:nvSpPr>
          <p:cNvPr id="30" name="TextBox 29">
            <a:extLst>
              <a:ext uri="{FF2B5EF4-FFF2-40B4-BE49-F238E27FC236}">
                <a16:creationId xmlns:a16="http://schemas.microsoft.com/office/drawing/2014/main" id="{2E4B562D-E7C6-4441-BC5F-DDE3D062688A}"/>
              </a:ext>
            </a:extLst>
          </p:cNvPr>
          <p:cNvSpPr txBox="1"/>
          <p:nvPr userDrawn="1"/>
        </p:nvSpPr>
        <p:spPr>
          <a:xfrm>
            <a:off x="4504619" y="4603636"/>
            <a:ext cx="1098052" cy="430887"/>
          </a:xfrm>
          <a:prstGeom prst="rect">
            <a:avLst/>
          </a:prstGeom>
        </p:spPr>
        <p:txBody>
          <a:bodyPr wrap="square" rtlCol="0" anchor="t">
            <a:spAutoFit/>
          </a:bodyPr>
          <a:lstStyle/>
          <a:p>
            <a:pPr defTabSz="914400"/>
            <a:r>
              <a:rPr lang="en-US" sz="1100">
                <a:solidFill>
                  <a:schemeClr val="bg2"/>
                </a:solidFill>
                <a:latin typeface="+mj-lt"/>
              </a:rPr>
              <a:t>Number of countries</a:t>
            </a:r>
          </a:p>
        </p:txBody>
      </p:sp>
      <p:sp>
        <p:nvSpPr>
          <p:cNvPr id="31" name="TextBox 30">
            <a:extLst>
              <a:ext uri="{FF2B5EF4-FFF2-40B4-BE49-F238E27FC236}">
                <a16:creationId xmlns:a16="http://schemas.microsoft.com/office/drawing/2014/main" id="{719A9033-A301-B642-AC1E-3C0360354120}"/>
              </a:ext>
            </a:extLst>
          </p:cNvPr>
          <p:cNvSpPr txBox="1"/>
          <p:nvPr userDrawn="1"/>
        </p:nvSpPr>
        <p:spPr>
          <a:xfrm>
            <a:off x="9049689" y="3979190"/>
            <a:ext cx="2993037" cy="307706"/>
          </a:xfrm>
          <a:prstGeom prst="rect">
            <a:avLst/>
          </a:prstGeom>
          <a:noFill/>
        </p:spPr>
        <p:txBody>
          <a:bodyPr wrap="square" lIns="91367" tIns="45685" rIns="91367" bIns="45685" rtlCol="0">
            <a:spAutoFit/>
          </a:bodyPr>
          <a:lstStyle/>
          <a:p>
            <a:pPr defTabSz="609159"/>
            <a:r>
              <a:rPr lang="en-US" sz="1400" b="1">
                <a:latin typeface="+mj-lt"/>
                <a:cs typeface="Arial" charset="0"/>
              </a:rPr>
              <a:t>Total shareowner return</a:t>
            </a:r>
            <a:endParaRPr lang="en-US" sz="1400" b="1" i="1" spc="-100">
              <a:latin typeface="+mj-lt"/>
            </a:endParaRPr>
          </a:p>
        </p:txBody>
      </p:sp>
      <p:pic>
        <p:nvPicPr>
          <p:cNvPr id="33" name="Picture 32">
            <a:extLst>
              <a:ext uri="{FF2B5EF4-FFF2-40B4-BE49-F238E27FC236}">
                <a16:creationId xmlns:a16="http://schemas.microsoft.com/office/drawing/2014/main" id="{D1F725E6-08F9-7B44-82EC-B25C3DF07EEA}"/>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flipH="1">
            <a:off x="3214188" y="4641931"/>
            <a:ext cx="396508" cy="396508"/>
          </a:xfrm>
          <a:prstGeom prst="rect">
            <a:avLst/>
          </a:prstGeom>
        </p:spPr>
      </p:pic>
      <p:sp>
        <p:nvSpPr>
          <p:cNvPr id="34" name="TextBox 33">
            <a:extLst>
              <a:ext uri="{FF2B5EF4-FFF2-40B4-BE49-F238E27FC236}">
                <a16:creationId xmlns:a16="http://schemas.microsoft.com/office/drawing/2014/main" id="{894475A8-D8C0-7843-8FF8-49D6A0D11B0B}"/>
              </a:ext>
            </a:extLst>
          </p:cNvPr>
          <p:cNvSpPr txBox="1"/>
          <p:nvPr userDrawn="1"/>
        </p:nvSpPr>
        <p:spPr>
          <a:xfrm>
            <a:off x="3837594" y="5436235"/>
            <a:ext cx="1421976" cy="430887"/>
          </a:xfrm>
          <a:prstGeom prst="rect">
            <a:avLst/>
          </a:prstGeom>
          <a:noFill/>
        </p:spPr>
        <p:txBody>
          <a:bodyPr wrap="square" rtlCol="0">
            <a:spAutoFit/>
          </a:bodyPr>
          <a:lstStyle/>
          <a:p>
            <a:pPr defTabSz="609255"/>
            <a:r>
              <a:rPr lang="en-US" sz="1100">
                <a:solidFill>
                  <a:schemeClr val="bg2"/>
                </a:solidFill>
                <a:latin typeface="+mj-lt"/>
              </a:rPr>
              <a:t>World’s Most </a:t>
            </a:r>
            <a:br>
              <a:rPr lang="en-US" sz="1100">
                <a:solidFill>
                  <a:schemeClr val="bg2"/>
                </a:solidFill>
                <a:latin typeface="+mj-lt"/>
              </a:rPr>
            </a:br>
            <a:r>
              <a:rPr lang="en-US" sz="1100">
                <a:solidFill>
                  <a:schemeClr val="bg2"/>
                </a:solidFill>
                <a:latin typeface="+mj-lt"/>
              </a:rPr>
              <a:t>Ethical Companies</a:t>
            </a:r>
            <a:endParaRPr lang="en-US" sz="1100" i="1">
              <a:solidFill>
                <a:schemeClr val="bg2"/>
              </a:solidFill>
              <a:latin typeface="+mj-lt"/>
            </a:endParaRPr>
          </a:p>
        </p:txBody>
      </p:sp>
      <p:cxnSp>
        <p:nvCxnSpPr>
          <p:cNvPr id="35" name="Straight Connector 34">
            <a:extLst>
              <a:ext uri="{FF2B5EF4-FFF2-40B4-BE49-F238E27FC236}">
                <a16:creationId xmlns:a16="http://schemas.microsoft.com/office/drawing/2014/main" id="{4F1B0D53-69FF-1B4F-9822-7E461975068F}"/>
              </a:ext>
            </a:extLst>
          </p:cNvPr>
          <p:cNvCxnSpPr>
            <a:cxnSpLocks/>
          </p:cNvCxnSpPr>
          <p:nvPr userDrawn="1"/>
        </p:nvCxnSpPr>
        <p:spPr bwMode="auto">
          <a:xfrm>
            <a:off x="4297656" y="4156176"/>
            <a:ext cx="4681013" cy="0"/>
          </a:xfrm>
          <a:prstGeom prst="line">
            <a:avLst/>
          </a:prstGeom>
          <a:noFill/>
          <a:ln w="25400" cap="rnd" cmpd="sng" algn="ctr">
            <a:solidFill>
              <a:schemeClr val="tx2"/>
            </a:solidFill>
            <a:prstDash val="solid"/>
            <a:round/>
            <a:headEnd type="none" w="med" len="med"/>
            <a:tailEnd type="none" w="med" len="med"/>
          </a:ln>
          <a:effectLst/>
        </p:spPr>
      </p:cxnSp>
      <p:sp>
        <p:nvSpPr>
          <p:cNvPr id="36" name="Title 1">
            <a:extLst>
              <a:ext uri="{FF2B5EF4-FFF2-40B4-BE49-F238E27FC236}">
                <a16:creationId xmlns:a16="http://schemas.microsoft.com/office/drawing/2014/main" id="{B6B40127-8D0F-A24A-8D0E-DF651F9AD9F2}"/>
              </a:ext>
            </a:extLst>
          </p:cNvPr>
          <p:cNvSpPr txBox="1">
            <a:spLocks/>
          </p:cNvSpPr>
          <p:nvPr userDrawn="1"/>
        </p:nvSpPr>
        <p:spPr>
          <a:xfrm>
            <a:off x="8230583" y="1764711"/>
            <a:ext cx="847926" cy="414939"/>
          </a:xfrm>
          <a:prstGeom prst="rect">
            <a:avLst/>
          </a:prstGeom>
        </p:spPr>
        <p:txBody>
          <a:bodyPr>
            <a:noAutofit/>
          </a:bodyPr>
          <a:lstStyle>
            <a:lvl1pPr algn="l" rtl="0" eaLnBrk="1" fontAlgn="base" hangingPunct="1">
              <a:lnSpc>
                <a:spcPts val="7998"/>
              </a:lnSpc>
              <a:spcBef>
                <a:spcPct val="0"/>
              </a:spcBef>
              <a:spcAft>
                <a:spcPct val="0"/>
              </a:spcAft>
              <a:defRPr sz="8000">
                <a:solidFill>
                  <a:schemeClr val="accent1"/>
                </a:solidFill>
                <a:latin typeface="Arial"/>
                <a:ea typeface="+mj-ea"/>
                <a:cs typeface="Arial"/>
              </a:defRPr>
            </a:lvl1pPr>
            <a:lvl2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defTabSz="914218">
              <a:lnSpc>
                <a:spcPct val="100000"/>
              </a:lnSpc>
            </a:pPr>
            <a:r>
              <a:rPr lang="en-US" sz="1000" kern="0">
                <a:solidFill>
                  <a:schemeClr val="bg2"/>
                </a:solidFill>
                <a:latin typeface="+mj-lt"/>
              </a:rPr>
              <a:t>Process</a:t>
            </a:r>
          </a:p>
        </p:txBody>
      </p:sp>
      <p:sp>
        <p:nvSpPr>
          <p:cNvPr id="37" name="Title 1">
            <a:extLst>
              <a:ext uri="{FF2B5EF4-FFF2-40B4-BE49-F238E27FC236}">
                <a16:creationId xmlns:a16="http://schemas.microsoft.com/office/drawing/2014/main" id="{79AA5822-988D-224A-903B-EB376C57235C}"/>
              </a:ext>
            </a:extLst>
          </p:cNvPr>
          <p:cNvSpPr txBox="1">
            <a:spLocks/>
          </p:cNvSpPr>
          <p:nvPr userDrawn="1"/>
        </p:nvSpPr>
        <p:spPr>
          <a:xfrm>
            <a:off x="6171036" y="1595105"/>
            <a:ext cx="835767" cy="414939"/>
          </a:xfrm>
          <a:prstGeom prst="rect">
            <a:avLst/>
          </a:prstGeom>
        </p:spPr>
        <p:txBody>
          <a:bodyPr>
            <a:noAutofit/>
          </a:bodyPr>
          <a:lstStyle>
            <a:lvl1pPr algn="l" rtl="0" eaLnBrk="1" fontAlgn="base" hangingPunct="1">
              <a:lnSpc>
                <a:spcPts val="7998"/>
              </a:lnSpc>
              <a:spcBef>
                <a:spcPct val="0"/>
              </a:spcBef>
              <a:spcAft>
                <a:spcPct val="0"/>
              </a:spcAft>
              <a:defRPr sz="8000">
                <a:solidFill>
                  <a:schemeClr val="accent1"/>
                </a:solidFill>
                <a:latin typeface="Arial"/>
                <a:ea typeface="+mj-ea"/>
                <a:cs typeface="Arial"/>
              </a:defRPr>
            </a:lvl1pPr>
            <a:lvl2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algn="r" defTabSz="914218">
              <a:lnSpc>
                <a:spcPct val="100000"/>
              </a:lnSpc>
            </a:pPr>
            <a:r>
              <a:rPr lang="en-US" sz="1000" kern="0">
                <a:solidFill>
                  <a:schemeClr val="bg2"/>
                </a:solidFill>
                <a:latin typeface="+mj-lt"/>
              </a:rPr>
              <a:t>Discrete</a:t>
            </a:r>
          </a:p>
        </p:txBody>
      </p:sp>
      <p:sp>
        <p:nvSpPr>
          <p:cNvPr id="38" name="Title 1">
            <a:extLst>
              <a:ext uri="{FF2B5EF4-FFF2-40B4-BE49-F238E27FC236}">
                <a16:creationId xmlns:a16="http://schemas.microsoft.com/office/drawing/2014/main" id="{B35B7E68-CFB3-1640-8C63-607BD71B8521}"/>
              </a:ext>
            </a:extLst>
          </p:cNvPr>
          <p:cNvSpPr txBox="1">
            <a:spLocks/>
          </p:cNvSpPr>
          <p:nvPr userDrawn="1"/>
        </p:nvSpPr>
        <p:spPr>
          <a:xfrm>
            <a:off x="7994200" y="3446935"/>
            <a:ext cx="847926" cy="414939"/>
          </a:xfrm>
          <a:prstGeom prst="rect">
            <a:avLst/>
          </a:prstGeom>
        </p:spPr>
        <p:txBody>
          <a:bodyPr>
            <a:noAutofit/>
          </a:bodyPr>
          <a:lstStyle>
            <a:lvl1pPr algn="l" rtl="0" eaLnBrk="1" fontAlgn="base" hangingPunct="1">
              <a:lnSpc>
                <a:spcPts val="7998"/>
              </a:lnSpc>
              <a:spcBef>
                <a:spcPct val="0"/>
              </a:spcBef>
              <a:spcAft>
                <a:spcPct val="0"/>
              </a:spcAft>
              <a:defRPr sz="8000">
                <a:solidFill>
                  <a:schemeClr val="accent1"/>
                </a:solidFill>
                <a:latin typeface="Arial"/>
                <a:ea typeface="+mj-ea"/>
                <a:cs typeface="Arial"/>
              </a:defRPr>
            </a:lvl1pPr>
            <a:lvl2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defTabSz="914218">
              <a:lnSpc>
                <a:spcPct val="100000"/>
              </a:lnSpc>
            </a:pPr>
            <a:r>
              <a:rPr lang="en-US" sz="900" kern="0">
                <a:solidFill>
                  <a:schemeClr val="bg2"/>
                </a:solidFill>
                <a:latin typeface="+mj-lt"/>
              </a:rPr>
              <a:t>Hybrid</a:t>
            </a:r>
          </a:p>
        </p:txBody>
      </p:sp>
      <p:sp>
        <p:nvSpPr>
          <p:cNvPr id="39" name="TextBox 38">
            <a:extLst>
              <a:ext uri="{FF2B5EF4-FFF2-40B4-BE49-F238E27FC236}">
                <a16:creationId xmlns:a16="http://schemas.microsoft.com/office/drawing/2014/main" id="{ADAE5B51-298B-9347-83AF-3241BA3CA1C3}"/>
              </a:ext>
            </a:extLst>
          </p:cNvPr>
          <p:cNvSpPr txBox="1"/>
          <p:nvPr userDrawn="1"/>
        </p:nvSpPr>
        <p:spPr>
          <a:xfrm>
            <a:off x="7876489" y="3208264"/>
            <a:ext cx="924672" cy="338554"/>
          </a:xfrm>
          <a:prstGeom prst="rect">
            <a:avLst/>
          </a:prstGeom>
        </p:spPr>
        <p:txBody>
          <a:bodyPr wrap="square" rtlCol="0" anchor="t">
            <a:spAutoFit/>
          </a:bodyPr>
          <a:lstStyle/>
          <a:p>
            <a:pPr marL="0" indent="0" defTabSz="914400">
              <a:buNone/>
            </a:pPr>
            <a:r>
              <a:rPr lang="en-US" sz="1600" kern="0">
                <a:solidFill>
                  <a:schemeClr val="bg2"/>
                </a:solidFill>
                <a:latin typeface="+mj-lt"/>
              </a:rPr>
              <a:t>~40%</a:t>
            </a:r>
          </a:p>
        </p:txBody>
      </p:sp>
      <p:sp>
        <p:nvSpPr>
          <p:cNvPr id="40" name="TextBox 39">
            <a:extLst>
              <a:ext uri="{FF2B5EF4-FFF2-40B4-BE49-F238E27FC236}">
                <a16:creationId xmlns:a16="http://schemas.microsoft.com/office/drawing/2014/main" id="{05000B5E-E6D8-E74A-95AC-F631ABA1D2AA}"/>
              </a:ext>
            </a:extLst>
          </p:cNvPr>
          <p:cNvSpPr txBox="1"/>
          <p:nvPr userDrawn="1"/>
        </p:nvSpPr>
        <p:spPr>
          <a:xfrm>
            <a:off x="8202601" y="1544008"/>
            <a:ext cx="924672" cy="338554"/>
          </a:xfrm>
          <a:prstGeom prst="rect">
            <a:avLst/>
          </a:prstGeom>
        </p:spPr>
        <p:txBody>
          <a:bodyPr wrap="square" rtlCol="0" anchor="t">
            <a:spAutoFit/>
          </a:bodyPr>
          <a:lstStyle/>
          <a:p>
            <a:pPr marL="0" indent="0" defTabSz="914400">
              <a:buNone/>
            </a:pPr>
            <a:r>
              <a:rPr lang="en-US" sz="1600" kern="0">
                <a:solidFill>
                  <a:schemeClr val="bg2"/>
                </a:solidFill>
                <a:latin typeface="+mj-lt"/>
              </a:rPr>
              <a:t>~35%</a:t>
            </a:r>
          </a:p>
        </p:txBody>
      </p:sp>
      <p:sp>
        <p:nvSpPr>
          <p:cNvPr id="41" name="TextBox 40">
            <a:extLst>
              <a:ext uri="{FF2B5EF4-FFF2-40B4-BE49-F238E27FC236}">
                <a16:creationId xmlns:a16="http://schemas.microsoft.com/office/drawing/2014/main" id="{4D2A0170-621D-DA49-A678-6C34C7B70BC2}"/>
              </a:ext>
            </a:extLst>
          </p:cNvPr>
          <p:cNvSpPr txBox="1"/>
          <p:nvPr userDrawn="1"/>
        </p:nvSpPr>
        <p:spPr>
          <a:xfrm>
            <a:off x="6099481" y="1302697"/>
            <a:ext cx="924672" cy="338554"/>
          </a:xfrm>
          <a:prstGeom prst="rect">
            <a:avLst/>
          </a:prstGeom>
        </p:spPr>
        <p:txBody>
          <a:bodyPr wrap="square" rtlCol="0" anchor="t">
            <a:spAutoFit/>
          </a:bodyPr>
          <a:lstStyle/>
          <a:p>
            <a:pPr marL="0" indent="0" algn="r" defTabSz="914400">
              <a:buNone/>
            </a:pPr>
            <a:r>
              <a:rPr lang="en-US" sz="1600" kern="0">
                <a:solidFill>
                  <a:schemeClr val="bg2"/>
                </a:solidFill>
                <a:latin typeface="+mj-lt"/>
              </a:rPr>
              <a:t>~25%</a:t>
            </a:r>
          </a:p>
        </p:txBody>
      </p:sp>
      <p:sp>
        <p:nvSpPr>
          <p:cNvPr id="45" name="Title 1">
            <a:extLst>
              <a:ext uri="{FF2B5EF4-FFF2-40B4-BE49-F238E27FC236}">
                <a16:creationId xmlns:a16="http://schemas.microsoft.com/office/drawing/2014/main" id="{D14F01C1-BAAD-B54C-B4CB-633D49EA1605}"/>
              </a:ext>
            </a:extLst>
          </p:cNvPr>
          <p:cNvSpPr txBox="1">
            <a:spLocks/>
          </p:cNvSpPr>
          <p:nvPr userDrawn="1"/>
        </p:nvSpPr>
        <p:spPr>
          <a:xfrm>
            <a:off x="11139300" y="1598101"/>
            <a:ext cx="945819" cy="414939"/>
          </a:xfrm>
          <a:prstGeom prst="rect">
            <a:avLst/>
          </a:prstGeom>
        </p:spPr>
        <p:txBody>
          <a:bodyPr>
            <a:noAutofit/>
          </a:bodyPr>
          <a:lstStyle>
            <a:lvl1pPr algn="l" rtl="0" eaLnBrk="1" fontAlgn="base" hangingPunct="1">
              <a:lnSpc>
                <a:spcPts val="7998"/>
              </a:lnSpc>
              <a:spcBef>
                <a:spcPct val="0"/>
              </a:spcBef>
              <a:spcAft>
                <a:spcPct val="0"/>
              </a:spcAft>
              <a:defRPr sz="8000">
                <a:solidFill>
                  <a:schemeClr val="accent1"/>
                </a:solidFill>
                <a:latin typeface="Arial"/>
                <a:ea typeface="+mj-ea"/>
                <a:cs typeface="Arial"/>
              </a:defRPr>
            </a:lvl1pPr>
            <a:lvl2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algn="ctr" defTabSz="914218">
              <a:lnSpc>
                <a:spcPct val="100000"/>
              </a:lnSpc>
            </a:pPr>
            <a:r>
              <a:rPr lang="en-US" sz="1000" kern="0">
                <a:solidFill>
                  <a:schemeClr val="bg2"/>
                </a:solidFill>
                <a:latin typeface="+mj-lt"/>
              </a:rPr>
              <a:t>Intelligent Devices</a:t>
            </a:r>
          </a:p>
        </p:txBody>
      </p:sp>
      <p:sp>
        <p:nvSpPr>
          <p:cNvPr id="46" name="TextBox 45">
            <a:extLst>
              <a:ext uri="{FF2B5EF4-FFF2-40B4-BE49-F238E27FC236}">
                <a16:creationId xmlns:a16="http://schemas.microsoft.com/office/drawing/2014/main" id="{97E73FEA-C61B-2545-ACB4-CBF8A61C0238}"/>
              </a:ext>
            </a:extLst>
          </p:cNvPr>
          <p:cNvSpPr txBox="1"/>
          <p:nvPr userDrawn="1"/>
        </p:nvSpPr>
        <p:spPr>
          <a:xfrm>
            <a:off x="11228287" y="1372721"/>
            <a:ext cx="924672" cy="338554"/>
          </a:xfrm>
          <a:prstGeom prst="rect">
            <a:avLst/>
          </a:prstGeom>
        </p:spPr>
        <p:txBody>
          <a:bodyPr wrap="square" rtlCol="0" anchor="t">
            <a:spAutoFit/>
          </a:bodyPr>
          <a:lstStyle/>
          <a:p>
            <a:pPr marL="0" indent="0" defTabSz="914400">
              <a:buNone/>
            </a:pPr>
            <a:r>
              <a:rPr lang="en-US" sz="1600" kern="0">
                <a:solidFill>
                  <a:schemeClr val="bg2"/>
                </a:solidFill>
                <a:latin typeface="+mj-lt"/>
              </a:rPr>
              <a:t>$2.9B</a:t>
            </a:r>
          </a:p>
        </p:txBody>
      </p:sp>
      <p:sp>
        <p:nvSpPr>
          <p:cNvPr id="47" name="Title 1">
            <a:extLst>
              <a:ext uri="{FF2B5EF4-FFF2-40B4-BE49-F238E27FC236}">
                <a16:creationId xmlns:a16="http://schemas.microsoft.com/office/drawing/2014/main" id="{44035DED-869E-BA46-B69E-63CFE1CF82F7}"/>
              </a:ext>
            </a:extLst>
          </p:cNvPr>
          <p:cNvSpPr txBox="1">
            <a:spLocks/>
          </p:cNvSpPr>
          <p:nvPr userDrawn="1"/>
        </p:nvSpPr>
        <p:spPr>
          <a:xfrm>
            <a:off x="8753682" y="2760493"/>
            <a:ext cx="1018141" cy="844204"/>
          </a:xfrm>
          <a:prstGeom prst="rect">
            <a:avLst/>
          </a:prstGeom>
        </p:spPr>
        <p:txBody>
          <a:bodyPr>
            <a:noAutofit/>
          </a:bodyPr>
          <a:lstStyle>
            <a:lvl1pPr algn="l" rtl="0" eaLnBrk="1" fontAlgn="base" hangingPunct="1">
              <a:lnSpc>
                <a:spcPts val="7998"/>
              </a:lnSpc>
              <a:spcBef>
                <a:spcPct val="0"/>
              </a:spcBef>
              <a:spcAft>
                <a:spcPct val="0"/>
              </a:spcAft>
              <a:defRPr sz="8000">
                <a:solidFill>
                  <a:schemeClr val="accent1"/>
                </a:solidFill>
                <a:latin typeface="Arial"/>
                <a:ea typeface="+mj-ea"/>
                <a:cs typeface="Arial"/>
              </a:defRPr>
            </a:lvl1pPr>
            <a:lvl2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algn="ctr" defTabSz="914218">
              <a:lnSpc>
                <a:spcPct val="100000"/>
              </a:lnSpc>
            </a:pPr>
            <a:r>
              <a:rPr lang="en-US" sz="1000" kern="0">
                <a:solidFill>
                  <a:schemeClr val="bg2"/>
                </a:solidFill>
                <a:latin typeface="+mj-lt"/>
              </a:rPr>
              <a:t>Software and Control</a:t>
            </a:r>
          </a:p>
        </p:txBody>
      </p:sp>
      <p:sp>
        <p:nvSpPr>
          <p:cNvPr id="48" name="TextBox 47">
            <a:extLst>
              <a:ext uri="{FF2B5EF4-FFF2-40B4-BE49-F238E27FC236}">
                <a16:creationId xmlns:a16="http://schemas.microsoft.com/office/drawing/2014/main" id="{D7DC0D42-76CC-3F49-A9F3-E49490E713D9}"/>
              </a:ext>
            </a:extLst>
          </p:cNvPr>
          <p:cNvSpPr txBox="1"/>
          <p:nvPr userDrawn="1"/>
        </p:nvSpPr>
        <p:spPr>
          <a:xfrm>
            <a:off x="8655757" y="2535113"/>
            <a:ext cx="924672" cy="338554"/>
          </a:xfrm>
          <a:prstGeom prst="rect">
            <a:avLst/>
          </a:prstGeom>
        </p:spPr>
        <p:txBody>
          <a:bodyPr wrap="square" rtlCol="0" anchor="t">
            <a:spAutoFit/>
          </a:bodyPr>
          <a:lstStyle/>
          <a:p>
            <a:pPr marL="0" indent="0" algn="r" defTabSz="914400">
              <a:buNone/>
            </a:pPr>
            <a:r>
              <a:rPr lang="en-US" sz="1600" kern="0">
                <a:solidFill>
                  <a:schemeClr val="bg2"/>
                </a:solidFill>
                <a:latin typeface="+mj-lt"/>
              </a:rPr>
              <a:t>$1.7B</a:t>
            </a:r>
          </a:p>
        </p:txBody>
      </p:sp>
      <p:grpSp>
        <p:nvGrpSpPr>
          <p:cNvPr id="50" name="Group 49">
            <a:extLst>
              <a:ext uri="{FF2B5EF4-FFF2-40B4-BE49-F238E27FC236}">
                <a16:creationId xmlns:a16="http://schemas.microsoft.com/office/drawing/2014/main" id="{E30CD417-0C9C-5C4C-8678-07A8AD5C5FB5}"/>
              </a:ext>
            </a:extLst>
          </p:cNvPr>
          <p:cNvGrpSpPr/>
          <p:nvPr userDrawn="1"/>
        </p:nvGrpSpPr>
        <p:grpSpPr>
          <a:xfrm>
            <a:off x="9057056" y="4389090"/>
            <a:ext cx="3028069" cy="1520948"/>
            <a:chOff x="1438665" y="4865097"/>
            <a:chExt cx="2383358" cy="1102129"/>
          </a:xfrm>
        </p:grpSpPr>
        <p:graphicFrame>
          <p:nvGraphicFramePr>
            <p:cNvPr id="51" name="Chart 50">
              <a:extLst>
                <a:ext uri="{FF2B5EF4-FFF2-40B4-BE49-F238E27FC236}">
                  <a16:creationId xmlns:a16="http://schemas.microsoft.com/office/drawing/2014/main" id="{E6E9DDD0-41F1-8C44-9070-4EC4260FAA4A}"/>
                </a:ext>
              </a:extLst>
            </p:cNvPr>
            <p:cNvGraphicFramePr/>
            <p:nvPr>
              <p:extLst>
                <p:ext uri="{D42A27DB-BD31-4B8C-83A1-F6EECF244321}">
                  <p14:modId xmlns:p14="http://schemas.microsoft.com/office/powerpoint/2010/main" val="1386545269"/>
                </p:ext>
              </p:extLst>
            </p:nvPr>
          </p:nvGraphicFramePr>
          <p:xfrm>
            <a:off x="1704849" y="4865097"/>
            <a:ext cx="1977510" cy="1093253"/>
          </p:xfrm>
          <a:graphic>
            <a:graphicData uri="http://schemas.openxmlformats.org/drawingml/2006/chart">
              <c:chart xmlns:c="http://schemas.openxmlformats.org/drawingml/2006/chart" xmlns:r="http://schemas.openxmlformats.org/officeDocument/2006/relationships" r:id="rId8"/>
            </a:graphicData>
          </a:graphic>
        </p:graphicFrame>
        <p:cxnSp>
          <p:nvCxnSpPr>
            <p:cNvPr id="52" name="Straight Connector 51">
              <a:extLst>
                <a:ext uri="{FF2B5EF4-FFF2-40B4-BE49-F238E27FC236}">
                  <a16:creationId xmlns:a16="http://schemas.microsoft.com/office/drawing/2014/main" id="{015629E8-9285-2341-9269-403D0E059667}"/>
                </a:ext>
              </a:extLst>
            </p:cNvPr>
            <p:cNvCxnSpPr>
              <a:cxnSpLocks/>
            </p:cNvCxnSpPr>
            <p:nvPr/>
          </p:nvCxnSpPr>
          <p:spPr bwMode="auto">
            <a:xfrm>
              <a:off x="1753866" y="4993576"/>
              <a:ext cx="891" cy="816955"/>
            </a:xfrm>
            <a:prstGeom prst="line">
              <a:avLst/>
            </a:prstGeom>
            <a:noFill/>
            <a:ln w="9525" cap="flat" cmpd="sng" algn="ctr">
              <a:solidFill>
                <a:schemeClr val="tx2"/>
              </a:solidFill>
              <a:prstDash val="solid"/>
              <a:round/>
              <a:headEnd type="none" w="med" len="med"/>
              <a:tailEnd type="none" w="med" len="med"/>
            </a:ln>
            <a:effectLst/>
          </p:spPr>
        </p:cxnSp>
        <p:cxnSp>
          <p:nvCxnSpPr>
            <p:cNvPr id="53" name="Straight Connector 52">
              <a:extLst>
                <a:ext uri="{FF2B5EF4-FFF2-40B4-BE49-F238E27FC236}">
                  <a16:creationId xmlns:a16="http://schemas.microsoft.com/office/drawing/2014/main" id="{0611A1BF-0ACA-834D-980C-80E2A16FD7F1}"/>
                </a:ext>
              </a:extLst>
            </p:cNvPr>
            <p:cNvCxnSpPr>
              <a:cxnSpLocks/>
            </p:cNvCxnSpPr>
            <p:nvPr/>
          </p:nvCxnSpPr>
          <p:spPr bwMode="auto">
            <a:xfrm flipV="1">
              <a:off x="1768302" y="5811863"/>
              <a:ext cx="1836460" cy="1"/>
            </a:xfrm>
            <a:prstGeom prst="line">
              <a:avLst/>
            </a:prstGeom>
            <a:noFill/>
            <a:ln w="9525" cap="flat" cmpd="sng" algn="ctr">
              <a:solidFill>
                <a:schemeClr val="tx2"/>
              </a:solidFill>
              <a:prstDash val="solid"/>
              <a:round/>
              <a:headEnd type="none" w="med" len="med"/>
              <a:tailEnd type="none" w="med" len="med"/>
            </a:ln>
            <a:effectLst/>
          </p:spPr>
        </p:cxnSp>
        <p:sp>
          <p:nvSpPr>
            <p:cNvPr id="54" name="TextBox 53">
              <a:extLst>
                <a:ext uri="{FF2B5EF4-FFF2-40B4-BE49-F238E27FC236}">
                  <a16:creationId xmlns:a16="http://schemas.microsoft.com/office/drawing/2014/main" id="{7B7CF1B6-2DB8-4B41-8722-5E514A45D7C4}"/>
                </a:ext>
              </a:extLst>
            </p:cNvPr>
            <p:cNvSpPr txBox="1"/>
            <p:nvPr/>
          </p:nvSpPr>
          <p:spPr>
            <a:xfrm>
              <a:off x="1438665" y="5666275"/>
              <a:ext cx="371779" cy="156582"/>
            </a:xfrm>
            <a:prstGeom prst="rect">
              <a:avLst/>
            </a:prstGeom>
            <a:noFill/>
          </p:spPr>
          <p:txBody>
            <a:bodyPr wrap="square" rtlCol="0">
              <a:spAutoFit/>
            </a:bodyPr>
            <a:lstStyle/>
            <a:p>
              <a:pPr>
                <a:lnSpc>
                  <a:spcPts val="1100"/>
                </a:lnSpc>
              </a:pPr>
              <a:r>
                <a:rPr lang="en-US" sz="700">
                  <a:solidFill>
                    <a:schemeClr val="bg2"/>
                  </a:solidFill>
                  <a:latin typeface="+mj-lt"/>
                  <a:cs typeface="Arial Narrow"/>
                </a:rPr>
                <a:t>100</a:t>
              </a:r>
            </a:p>
          </p:txBody>
        </p:sp>
        <p:sp>
          <p:nvSpPr>
            <p:cNvPr id="55" name="TextBox 54">
              <a:extLst>
                <a:ext uri="{FF2B5EF4-FFF2-40B4-BE49-F238E27FC236}">
                  <a16:creationId xmlns:a16="http://schemas.microsoft.com/office/drawing/2014/main" id="{E9B9CF32-624A-BF4B-A3B5-2C8A68C3A3D8}"/>
                </a:ext>
              </a:extLst>
            </p:cNvPr>
            <p:cNvSpPr txBox="1"/>
            <p:nvPr/>
          </p:nvSpPr>
          <p:spPr>
            <a:xfrm>
              <a:off x="1444166" y="4927179"/>
              <a:ext cx="371779" cy="158347"/>
            </a:xfrm>
            <a:prstGeom prst="rect">
              <a:avLst/>
            </a:prstGeom>
            <a:noFill/>
          </p:spPr>
          <p:txBody>
            <a:bodyPr wrap="square" rtlCol="0">
              <a:spAutoFit/>
            </a:bodyPr>
            <a:lstStyle/>
            <a:p>
              <a:pPr>
                <a:lnSpc>
                  <a:spcPts val="1100"/>
                </a:lnSpc>
              </a:pPr>
              <a:r>
                <a:rPr lang="en-US" sz="700">
                  <a:solidFill>
                    <a:schemeClr val="bg2"/>
                  </a:solidFill>
                  <a:latin typeface="+mj-lt"/>
                  <a:cs typeface="Arial Narrow"/>
                </a:rPr>
                <a:t>800</a:t>
              </a:r>
            </a:p>
          </p:txBody>
        </p:sp>
        <p:sp>
          <p:nvSpPr>
            <p:cNvPr id="56" name="TextBox 55">
              <a:extLst>
                <a:ext uri="{FF2B5EF4-FFF2-40B4-BE49-F238E27FC236}">
                  <a16:creationId xmlns:a16="http://schemas.microsoft.com/office/drawing/2014/main" id="{84F5FD9A-11C1-074E-BD4B-CF0E574ED86F}"/>
                </a:ext>
              </a:extLst>
            </p:cNvPr>
            <p:cNvSpPr txBox="1"/>
            <p:nvPr/>
          </p:nvSpPr>
          <p:spPr>
            <a:xfrm>
              <a:off x="1568803" y="5808879"/>
              <a:ext cx="448307" cy="156582"/>
            </a:xfrm>
            <a:prstGeom prst="rect">
              <a:avLst/>
            </a:prstGeom>
            <a:noFill/>
          </p:spPr>
          <p:txBody>
            <a:bodyPr wrap="square" rtlCol="0">
              <a:spAutoFit/>
            </a:bodyPr>
            <a:lstStyle/>
            <a:p>
              <a:pPr>
                <a:lnSpc>
                  <a:spcPts val="1100"/>
                </a:lnSpc>
              </a:pPr>
              <a:r>
                <a:rPr lang="en-US" sz="700">
                  <a:solidFill>
                    <a:schemeClr val="bg2"/>
                  </a:solidFill>
                  <a:latin typeface="+mj-lt"/>
                  <a:cs typeface="Arial Narrow"/>
                </a:rPr>
                <a:t>2008</a:t>
              </a:r>
            </a:p>
          </p:txBody>
        </p:sp>
        <p:sp>
          <p:nvSpPr>
            <p:cNvPr id="57" name="TextBox 56">
              <a:extLst>
                <a:ext uri="{FF2B5EF4-FFF2-40B4-BE49-F238E27FC236}">
                  <a16:creationId xmlns:a16="http://schemas.microsoft.com/office/drawing/2014/main" id="{648D787F-A6D6-D44F-9C12-9C4146A88C13}"/>
                </a:ext>
              </a:extLst>
            </p:cNvPr>
            <p:cNvSpPr txBox="1"/>
            <p:nvPr/>
          </p:nvSpPr>
          <p:spPr>
            <a:xfrm>
              <a:off x="3373716" y="5808879"/>
              <a:ext cx="448307" cy="158347"/>
            </a:xfrm>
            <a:prstGeom prst="rect">
              <a:avLst/>
            </a:prstGeom>
            <a:noFill/>
          </p:spPr>
          <p:txBody>
            <a:bodyPr wrap="square" rtlCol="0">
              <a:spAutoFit/>
            </a:bodyPr>
            <a:lstStyle/>
            <a:p>
              <a:pPr>
                <a:lnSpc>
                  <a:spcPts val="1100"/>
                </a:lnSpc>
              </a:pPr>
              <a:r>
                <a:rPr lang="en-US" sz="700">
                  <a:solidFill>
                    <a:schemeClr val="bg2"/>
                  </a:solidFill>
                  <a:latin typeface="+mj-lt"/>
                  <a:cs typeface="Arial Narrow"/>
                </a:rPr>
                <a:t>2020</a:t>
              </a:r>
            </a:p>
          </p:txBody>
        </p:sp>
      </p:grpSp>
      <p:grpSp>
        <p:nvGrpSpPr>
          <p:cNvPr id="58" name="Group 57">
            <a:extLst>
              <a:ext uri="{FF2B5EF4-FFF2-40B4-BE49-F238E27FC236}">
                <a16:creationId xmlns:a16="http://schemas.microsoft.com/office/drawing/2014/main" id="{C11CCCA7-5A1A-F64B-B2B6-985B493E6D2B}"/>
              </a:ext>
            </a:extLst>
          </p:cNvPr>
          <p:cNvGrpSpPr/>
          <p:nvPr userDrawn="1"/>
        </p:nvGrpSpPr>
        <p:grpSpPr>
          <a:xfrm>
            <a:off x="9619580" y="4536266"/>
            <a:ext cx="1585151" cy="345701"/>
            <a:chOff x="4958080" y="5692817"/>
            <a:chExt cx="1585151" cy="345701"/>
          </a:xfrm>
        </p:grpSpPr>
        <p:grpSp>
          <p:nvGrpSpPr>
            <p:cNvPr id="59" name="Group 58">
              <a:extLst>
                <a:ext uri="{FF2B5EF4-FFF2-40B4-BE49-F238E27FC236}">
                  <a16:creationId xmlns:a16="http://schemas.microsoft.com/office/drawing/2014/main" id="{57716063-B144-6240-ABBC-9130FDB49ECB}"/>
                </a:ext>
              </a:extLst>
            </p:cNvPr>
            <p:cNvGrpSpPr/>
            <p:nvPr/>
          </p:nvGrpSpPr>
          <p:grpSpPr>
            <a:xfrm>
              <a:off x="5095481" y="5692817"/>
              <a:ext cx="1447750" cy="345701"/>
              <a:chOff x="-1452871" y="6064465"/>
              <a:chExt cx="1447750" cy="345701"/>
            </a:xfrm>
          </p:grpSpPr>
          <p:sp>
            <p:nvSpPr>
              <p:cNvPr id="62" name="Title 1">
                <a:extLst>
                  <a:ext uri="{FF2B5EF4-FFF2-40B4-BE49-F238E27FC236}">
                    <a16:creationId xmlns:a16="http://schemas.microsoft.com/office/drawing/2014/main" id="{97E89DF4-53B4-3A4E-BFF1-321BA45BC583}"/>
                  </a:ext>
                </a:extLst>
              </p:cNvPr>
              <p:cNvSpPr txBox="1">
                <a:spLocks/>
              </p:cNvSpPr>
              <p:nvPr/>
            </p:nvSpPr>
            <p:spPr>
              <a:xfrm>
                <a:off x="-1452871" y="6064465"/>
                <a:ext cx="1447750" cy="190793"/>
              </a:xfrm>
              <a:prstGeom prst="rect">
                <a:avLst/>
              </a:prstGeom>
            </p:spPr>
            <p:txBody>
              <a:bodyPr lIns="0" tIns="0" rIns="0" bIns="0" anchor="ctr" anchorCtr="0">
                <a:noAutofit/>
              </a:bodyPr>
              <a:lstStyle>
                <a:lvl1pPr algn="l" rtl="0" eaLnBrk="1" fontAlgn="base" hangingPunct="1">
                  <a:lnSpc>
                    <a:spcPts val="7998"/>
                  </a:lnSpc>
                  <a:spcBef>
                    <a:spcPct val="0"/>
                  </a:spcBef>
                  <a:spcAft>
                    <a:spcPct val="0"/>
                  </a:spcAft>
                  <a:defRPr sz="8000">
                    <a:solidFill>
                      <a:schemeClr val="accent1"/>
                    </a:solidFill>
                    <a:latin typeface="Arial"/>
                    <a:ea typeface="+mj-ea"/>
                    <a:cs typeface="Arial"/>
                  </a:defRPr>
                </a:lvl1pPr>
                <a:lvl2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defTabSz="456868">
                  <a:lnSpc>
                    <a:spcPct val="100000"/>
                  </a:lnSpc>
                </a:pPr>
                <a:r>
                  <a:rPr lang="en-US" sz="900" kern="0">
                    <a:solidFill>
                      <a:schemeClr val="bg1">
                        <a:lumMod val="50000"/>
                      </a:schemeClr>
                    </a:solidFill>
                    <a:latin typeface="+mj-lt"/>
                    <a:cs typeface="Arial" panose="020B0604020202020204" pitchFamily="34" charset="0"/>
                  </a:rPr>
                  <a:t>Rockwell Automation</a:t>
                </a:r>
                <a:endParaRPr lang="en-US" sz="900" b="1" kern="0">
                  <a:solidFill>
                    <a:schemeClr val="bg1">
                      <a:lumMod val="50000"/>
                    </a:schemeClr>
                  </a:solidFill>
                  <a:latin typeface="+mj-lt"/>
                  <a:cs typeface="Arial" panose="020B0604020202020204" pitchFamily="34" charset="0"/>
                </a:endParaRPr>
              </a:p>
            </p:txBody>
          </p:sp>
          <p:sp>
            <p:nvSpPr>
              <p:cNvPr id="63" name="Title 1">
                <a:extLst>
                  <a:ext uri="{FF2B5EF4-FFF2-40B4-BE49-F238E27FC236}">
                    <a16:creationId xmlns:a16="http://schemas.microsoft.com/office/drawing/2014/main" id="{F85D99F0-5BEB-134D-8F0D-3854E063A798}"/>
                  </a:ext>
                </a:extLst>
              </p:cNvPr>
              <p:cNvSpPr txBox="1">
                <a:spLocks/>
              </p:cNvSpPr>
              <p:nvPr/>
            </p:nvSpPr>
            <p:spPr>
              <a:xfrm>
                <a:off x="-1452871" y="6219373"/>
                <a:ext cx="1447750" cy="190793"/>
              </a:xfrm>
              <a:prstGeom prst="rect">
                <a:avLst/>
              </a:prstGeom>
            </p:spPr>
            <p:txBody>
              <a:bodyPr lIns="0" tIns="0" rIns="0" bIns="0" anchor="ctr" anchorCtr="0">
                <a:noAutofit/>
              </a:bodyPr>
              <a:lstStyle>
                <a:lvl1pPr algn="l" rtl="0" eaLnBrk="1" fontAlgn="base" hangingPunct="1">
                  <a:lnSpc>
                    <a:spcPts val="7998"/>
                  </a:lnSpc>
                  <a:spcBef>
                    <a:spcPct val="0"/>
                  </a:spcBef>
                  <a:spcAft>
                    <a:spcPct val="0"/>
                  </a:spcAft>
                  <a:defRPr sz="8000">
                    <a:solidFill>
                      <a:schemeClr val="accent1"/>
                    </a:solidFill>
                    <a:latin typeface="Arial"/>
                    <a:ea typeface="+mj-ea"/>
                    <a:cs typeface="Arial"/>
                  </a:defRPr>
                </a:lvl1pPr>
                <a:lvl2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defTabSz="456868">
                  <a:lnSpc>
                    <a:spcPct val="100000"/>
                  </a:lnSpc>
                </a:pPr>
                <a:r>
                  <a:rPr lang="en-US" sz="900" kern="0">
                    <a:solidFill>
                      <a:schemeClr val="bg1">
                        <a:lumMod val="50000"/>
                      </a:schemeClr>
                    </a:solidFill>
                    <a:latin typeface="+mj-lt"/>
                    <a:cs typeface="Arial" panose="020B0604020202020204" pitchFamily="34" charset="0"/>
                  </a:rPr>
                  <a:t>S&amp;P 500 Index</a:t>
                </a:r>
                <a:endParaRPr lang="en-US" sz="900" b="1" kern="0">
                  <a:solidFill>
                    <a:schemeClr val="bg1">
                      <a:lumMod val="50000"/>
                    </a:schemeClr>
                  </a:solidFill>
                  <a:latin typeface="+mj-lt"/>
                  <a:cs typeface="Arial" panose="020B0604020202020204" pitchFamily="34" charset="0"/>
                </a:endParaRPr>
              </a:p>
            </p:txBody>
          </p:sp>
        </p:grpSp>
        <p:sp>
          <p:nvSpPr>
            <p:cNvPr id="60" name="Oval 59">
              <a:extLst>
                <a:ext uri="{FF2B5EF4-FFF2-40B4-BE49-F238E27FC236}">
                  <a16:creationId xmlns:a16="http://schemas.microsoft.com/office/drawing/2014/main" id="{CDD5C180-B78F-BC42-BEE2-AE533D228DE7}"/>
                </a:ext>
              </a:extLst>
            </p:cNvPr>
            <p:cNvSpPr/>
            <p:nvPr/>
          </p:nvSpPr>
          <p:spPr bwMode="auto">
            <a:xfrm>
              <a:off x="4958080" y="5760720"/>
              <a:ext cx="60960" cy="60960"/>
            </a:xfrm>
            <a:prstGeom prst="ellipse">
              <a:avLst/>
            </a:prstGeom>
            <a:solidFill>
              <a:schemeClr val="accent1"/>
            </a:solidFill>
            <a:ln>
              <a:headEnd/>
              <a:tailEnd/>
            </a:ln>
            <a:effectLst/>
            <a:scene3d>
              <a:camera prst="orthographicFront"/>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rtlCol="0" anchor="ctr">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2400" kern="1200">
                <a:solidFill>
                  <a:schemeClr val="tx1"/>
                </a:solidFill>
                <a:latin typeface="+mj-lt"/>
                <a:ea typeface="+mn-ea"/>
                <a:cs typeface="+mn-cs"/>
              </a:endParaRPr>
            </a:p>
          </p:txBody>
        </p:sp>
        <p:sp>
          <p:nvSpPr>
            <p:cNvPr id="61" name="Oval 60">
              <a:extLst>
                <a:ext uri="{FF2B5EF4-FFF2-40B4-BE49-F238E27FC236}">
                  <a16:creationId xmlns:a16="http://schemas.microsoft.com/office/drawing/2014/main" id="{4F2F0C0A-F9B9-B54C-BB68-C9B4F7CB80FF}"/>
                </a:ext>
              </a:extLst>
            </p:cNvPr>
            <p:cNvSpPr/>
            <p:nvPr/>
          </p:nvSpPr>
          <p:spPr bwMode="auto">
            <a:xfrm>
              <a:off x="4958080" y="5918200"/>
              <a:ext cx="60960" cy="60960"/>
            </a:xfrm>
            <a:prstGeom prst="ellipse">
              <a:avLst/>
            </a:prstGeom>
            <a:solidFill>
              <a:schemeClr val="accent2"/>
            </a:solidFill>
            <a:ln>
              <a:headEnd/>
              <a:tailEnd/>
            </a:ln>
            <a:effectLst/>
            <a:scene3d>
              <a:camera prst="orthographicFront"/>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rtlCol="0" anchor="ctr">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2400" kern="1200">
                <a:solidFill>
                  <a:schemeClr val="tx1"/>
                </a:solidFill>
                <a:latin typeface="+mj-lt"/>
                <a:ea typeface="+mn-ea"/>
                <a:cs typeface="+mn-cs"/>
              </a:endParaRPr>
            </a:p>
          </p:txBody>
        </p:sp>
      </p:grpSp>
      <p:pic>
        <p:nvPicPr>
          <p:cNvPr id="64" name="Picture 63">
            <a:extLst>
              <a:ext uri="{FF2B5EF4-FFF2-40B4-BE49-F238E27FC236}">
                <a16:creationId xmlns:a16="http://schemas.microsoft.com/office/drawing/2014/main" id="{D1D12B3E-A3C3-2E43-B812-C97999A489A5}"/>
              </a:ext>
            </a:extLst>
          </p:cNvPr>
          <p:cNvPicPr>
            <a:picLocks noChangeAspect="1"/>
          </p:cNvPicPr>
          <p:nvPr userDrawn="1"/>
        </p:nvPicPr>
        <p:blipFill>
          <a:blip r:embed="rId9"/>
          <a:stretch>
            <a:fillRect/>
          </a:stretch>
        </p:blipFill>
        <p:spPr>
          <a:xfrm>
            <a:off x="5322300" y="5474904"/>
            <a:ext cx="2061243" cy="373156"/>
          </a:xfrm>
          <a:prstGeom prst="rect">
            <a:avLst/>
          </a:prstGeom>
        </p:spPr>
      </p:pic>
      <p:sp>
        <p:nvSpPr>
          <p:cNvPr id="65" name="TextBox 64">
            <a:extLst>
              <a:ext uri="{FF2B5EF4-FFF2-40B4-BE49-F238E27FC236}">
                <a16:creationId xmlns:a16="http://schemas.microsoft.com/office/drawing/2014/main" id="{AE3181AF-7B1D-0C44-800E-EE00CBEF5032}"/>
              </a:ext>
            </a:extLst>
          </p:cNvPr>
          <p:cNvSpPr txBox="1"/>
          <p:nvPr userDrawn="1"/>
        </p:nvSpPr>
        <p:spPr>
          <a:xfrm>
            <a:off x="7388664" y="5436235"/>
            <a:ext cx="1658471" cy="430887"/>
          </a:xfrm>
          <a:prstGeom prst="rect">
            <a:avLst/>
          </a:prstGeom>
          <a:noFill/>
        </p:spPr>
        <p:txBody>
          <a:bodyPr wrap="square" rtlCol="0">
            <a:spAutoFit/>
          </a:bodyPr>
          <a:lstStyle/>
          <a:p>
            <a:pPr defTabSz="609255"/>
            <a:r>
              <a:rPr lang="en-US" sz="1100">
                <a:solidFill>
                  <a:schemeClr val="bg2"/>
                </a:solidFill>
                <a:latin typeface="+mj-lt"/>
              </a:rPr>
              <a:t>The 50 best places </a:t>
            </a:r>
            <a:br>
              <a:rPr lang="en-US" sz="1100">
                <a:solidFill>
                  <a:schemeClr val="bg2"/>
                </a:solidFill>
                <a:latin typeface="+mj-lt"/>
              </a:rPr>
            </a:br>
            <a:r>
              <a:rPr lang="en-US" sz="1100">
                <a:solidFill>
                  <a:schemeClr val="bg2"/>
                </a:solidFill>
                <a:latin typeface="+mj-lt"/>
              </a:rPr>
              <a:t>to work for innovators </a:t>
            </a:r>
            <a:endParaRPr lang="en-US" sz="1100" i="1">
              <a:solidFill>
                <a:schemeClr val="bg2"/>
              </a:solidFill>
              <a:latin typeface="+mj-lt"/>
            </a:endParaRPr>
          </a:p>
        </p:txBody>
      </p:sp>
      <p:sp>
        <p:nvSpPr>
          <p:cNvPr id="66" name="Title 1">
            <a:extLst>
              <a:ext uri="{FF2B5EF4-FFF2-40B4-BE49-F238E27FC236}">
                <a16:creationId xmlns:a16="http://schemas.microsoft.com/office/drawing/2014/main" id="{FFD917E3-3F3C-0740-B467-23F0A2461BA3}"/>
              </a:ext>
            </a:extLst>
          </p:cNvPr>
          <p:cNvSpPr txBox="1">
            <a:spLocks/>
          </p:cNvSpPr>
          <p:nvPr userDrawn="1"/>
        </p:nvSpPr>
        <p:spPr>
          <a:xfrm>
            <a:off x="9507465" y="1452348"/>
            <a:ext cx="945819" cy="414939"/>
          </a:xfrm>
          <a:prstGeom prst="rect">
            <a:avLst/>
          </a:prstGeom>
        </p:spPr>
        <p:txBody>
          <a:bodyPr>
            <a:noAutofit/>
          </a:bodyPr>
          <a:lstStyle>
            <a:lvl1pPr algn="l" rtl="0" eaLnBrk="1" fontAlgn="base" hangingPunct="1">
              <a:lnSpc>
                <a:spcPts val="7998"/>
              </a:lnSpc>
              <a:spcBef>
                <a:spcPct val="0"/>
              </a:spcBef>
              <a:spcAft>
                <a:spcPct val="0"/>
              </a:spcAft>
              <a:defRPr sz="8000">
                <a:solidFill>
                  <a:schemeClr val="accent1"/>
                </a:solidFill>
                <a:latin typeface="Arial"/>
                <a:ea typeface="+mj-ea"/>
                <a:cs typeface="Arial"/>
              </a:defRPr>
            </a:lvl1pPr>
            <a:lvl2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2pPr>
            <a:lvl3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3pPr>
            <a:lvl4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4pPr>
            <a:lvl5pPr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5pPr>
            <a:lvl6pPr marL="1218997"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6pPr>
            <a:lvl7pPr marL="2437994"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7pPr>
            <a:lvl8pPr marL="3656991"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8pPr>
            <a:lvl9pPr marL="4875988" algn="l" rtl="0" eaLnBrk="1" fontAlgn="base" hangingPunct="1">
              <a:lnSpc>
                <a:spcPts val="7998"/>
              </a:lnSpc>
              <a:spcBef>
                <a:spcPct val="0"/>
              </a:spcBef>
              <a:spcAft>
                <a:spcPct val="0"/>
              </a:spcAft>
              <a:defRPr sz="7500">
                <a:solidFill>
                  <a:srgbClr val="CC0000"/>
                </a:solidFill>
                <a:latin typeface="Arial Narrow" charset="0"/>
                <a:ea typeface="ＭＳ Ｐゴシック" charset="-128"/>
                <a:cs typeface="ＭＳ Ｐゴシック" charset="-128"/>
              </a:defRPr>
            </a:lvl9pPr>
          </a:lstStyle>
          <a:p>
            <a:pPr defTabSz="914218">
              <a:lnSpc>
                <a:spcPct val="100000"/>
              </a:lnSpc>
            </a:pPr>
            <a:r>
              <a:rPr lang="en-US" sz="1000" kern="0">
                <a:solidFill>
                  <a:schemeClr val="bg2"/>
                </a:solidFill>
                <a:latin typeface="+mj-lt"/>
              </a:rPr>
              <a:t>Lifecycle Services</a:t>
            </a:r>
          </a:p>
        </p:txBody>
      </p:sp>
      <p:sp>
        <p:nvSpPr>
          <p:cNvPr id="67" name="TextBox 66">
            <a:extLst>
              <a:ext uri="{FF2B5EF4-FFF2-40B4-BE49-F238E27FC236}">
                <a16:creationId xmlns:a16="http://schemas.microsoft.com/office/drawing/2014/main" id="{4418D722-83C6-9246-BDDA-26F86B39A211}"/>
              </a:ext>
            </a:extLst>
          </p:cNvPr>
          <p:cNvSpPr txBox="1"/>
          <p:nvPr userDrawn="1"/>
        </p:nvSpPr>
        <p:spPr>
          <a:xfrm>
            <a:off x="9490117" y="1226968"/>
            <a:ext cx="924672" cy="338554"/>
          </a:xfrm>
          <a:prstGeom prst="rect">
            <a:avLst/>
          </a:prstGeom>
        </p:spPr>
        <p:txBody>
          <a:bodyPr wrap="square" rtlCol="0" anchor="t">
            <a:spAutoFit/>
          </a:bodyPr>
          <a:lstStyle/>
          <a:p>
            <a:pPr marL="0" indent="0" defTabSz="914400">
              <a:buNone/>
            </a:pPr>
            <a:r>
              <a:rPr lang="en-US" sz="1600" kern="0">
                <a:solidFill>
                  <a:schemeClr val="bg2"/>
                </a:solidFill>
                <a:latin typeface="+mj-lt"/>
              </a:rPr>
              <a:t>$1.7B</a:t>
            </a:r>
          </a:p>
        </p:txBody>
      </p:sp>
      <p:pic>
        <p:nvPicPr>
          <p:cNvPr id="68" name="Picture 67" descr="A picture containing text, bottle, sign, newspaper&#10;&#10;Description automatically generated">
            <a:extLst>
              <a:ext uri="{FF2B5EF4-FFF2-40B4-BE49-F238E27FC236}">
                <a16:creationId xmlns:a16="http://schemas.microsoft.com/office/drawing/2014/main" id="{75246B80-A2E8-A848-9A4C-CD8386A1E95D}"/>
              </a:ext>
            </a:extLst>
          </p:cNvPr>
          <p:cNvPicPr>
            <a:picLocks noChangeAspect="1"/>
          </p:cNvPicPr>
          <p:nvPr userDrawn="1"/>
        </p:nvPicPr>
        <p:blipFill>
          <a:blip r:embed="rId10"/>
          <a:stretch>
            <a:fillRect/>
          </a:stretch>
        </p:blipFill>
        <p:spPr>
          <a:xfrm>
            <a:off x="3231589" y="5381598"/>
            <a:ext cx="627692" cy="537063"/>
          </a:xfrm>
          <a:prstGeom prst="rect">
            <a:avLst/>
          </a:prstGeom>
        </p:spPr>
      </p:pic>
      <p:pic>
        <p:nvPicPr>
          <p:cNvPr id="70" name="Picture 69">
            <a:extLst>
              <a:ext uri="{FF2B5EF4-FFF2-40B4-BE49-F238E27FC236}">
                <a16:creationId xmlns:a16="http://schemas.microsoft.com/office/drawing/2014/main" id="{681D3320-9934-D24D-891A-02FB72507BA4}"/>
              </a:ext>
            </a:extLst>
          </p:cNvPr>
          <p:cNvPicPr>
            <a:picLocks noChangeAspect="1"/>
          </p:cNvPicPr>
          <p:nvPr userDrawn="1"/>
        </p:nvPicPr>
        <p:blipFill>
          <a:blip r:embed="rId11"/>
          <a:stretch>
            <a:fillRect/>
          </a:stretch>
        </p:blipFill>
        <p:spPr>
          <a:xfrm>
            <a:off x="350326" y="1303340"/>
            <a:ext cx="2295144" cy="174536"/>
          </a:xfrm>
          <a:prstGeom prst="rect">
            <a:avLst/>
          </a:prstGeom>
        </p:spPr>
      </p:pic>
      <p:sp>
        <p:nvSpPr>
          <p:cNvPr id="73" name="TextBox 72">
            <a:extLst>
              <a:ext uri="{FF2B5EF4-FFF2-40B4-BE49-F238E27FC236}">
                <a16:creationId xmlns:a16="http://schemas.microsoft.com/office/drawing/2014/main" id="{1AF2B667-A7B8-6443-8C07-B74DF9773443}"/>
              </a:ext>
            </a:extLst>
          </p:cNvPr>
          <p:cNvSpPr txBox="1"/>
          <p:nvPr userDrawn="1"/>
        </p:nvSpPr>
        <p:spPr>
          <a:xfrm>
            <a:off x="6145274" y="4519600"/>
            <a:ext cx="1184538" cy="584705"/>
          </a:xfrm>
          <a:prstGeom prst="rect">
            <a:avLst/>
          </a:prstGeom>
          <a:noFill/>
        </p:spPr>
        <p:txBody>
          <a:bodyPr wrap="square" lIns="91367" tIns="45685" rIns="91367" bIns="45685" rtlCol="0">
            <a:spAutoFit/>
          </a:bodyPr>
          <a:lstStyle/>
          <a:p>
            <a:pPr defTabSz="609159"/>
            <a:r>
              <a:rPr lang="en-US" sz="3200">
                <a:solidFill>
                  <a:schemeClr val="bg2"/>
                </a:solidFill>
                <a:latin typeface="+mj-lt"/>
                <a:cs typeface="Arial" charset="0"/>
              </a:rPr>
              <a:t>23.5k</a:t>
            </a:r>
            <a:endParaRPr lang="en-US" sz="3200" b="1" i="1" spc="-100">
              <a:solidFill>
                <a:schemeClr val="bg2"/>
              </a:solidFill>
              <a:latin typeface="+mj-lt"/>
            </a:endParaRPr>
          </a:p>
        </p:txBody>
      </p:sp>
      <p:sp>
        <p:nvSpPr>
          <p:cNvPr id="74" name="TextBox 73">
            <a:extLst>
              <a:ext uri="{FF2B5EF4-FFF2-40B4-BE49-F238E27FC236}">
                <a16:creationId xmlns:a16="http://schemas.microsoft.com/office/drawing/2014/main" id="{073240FE-2A36-AB4D-B363-5B98742927FC}"/>
              </a:ext>
            </a:extLst>
          </p:cNvPr>
          <p:cNvSpPr txBox="1"/>
          <p:nvPr userDrawn="1"/>
        </p:nvSpPr>
        <p:spPr>
          <a:xfrm>
            <a:off x="7165345" y="4604171"/>
            <a:ext cx="1676400" cy="430887"/>
          </a:xfrm>
          <a:prstGeom prst="rect">
            <a:avLst/>
          </a:prstGeom>
        </p:spPr>
        <p:txBody>
          <a:bodyPr wrap="square" rtlCol="0" anchor="t">
            <a:spAutoFit/>
          </a:bodyPr>
          <a:lstStyle/>
          <a:p>
            <a:pPr defTabSz="914400"/>
            <a:r>
              <a:rPr lang="en-US" sz="1100">
                <a:solidFill>
                  <a:schemeClr val="bg2"/>
                </a:solidFill>
                <a:latin typeface="+mj-lt"/>
              </a:rPr>
              <a:t>Employees: more than half outside the U.S.</a:t>
            </a:r>
            <a:endParaRPr lang="en-US" sz="1100" kern="0">
              <a:solidFill>
                <a:schemeClr val="bg2"/>
              </a:solidFill>
              <a:latin typeface="+mj-lt"/>
            </a:endParaRPr>
          </a:p>
        </p:txBody>
      </p:sp>
      <p:pic>
        <p:nvPicPr>
          <p:cNvPr id="75" name="Picture 74">
            <a:extLst>
              <a:ext uri="{FF2B5EF4-FFF2-40B4-BE49-F238E27FC236}">
                <a16:creationId xmlns:a16="http://schemas.microsoft.com/office/drawing/2014/main" id="{69140321-77D0-204B-948A-2FAFCB835CFE}"/>
              </a:ext>
            </a:extLst>
          </p:cNvPr>
          <p:cNvPicPr>
            <a:picLocks noChangeAspect="1"/>
          </p:cNvPicPr>
          <p:nvPr userDrawn="1"/>
        </p:nvPicPr>
        <p:blipFill>
          <a:blip r:embed="rId12" cstate="screen">
            <a:extLst>
              <a:ext uri="{28A0092B-C50C-407E-A947-70E740481C1C}">
                <a14:useLocalDpi xmlns:a14="http://schemas.microsoft.com/office/drawing/2010/main"/>
              </a:ext>
            </a:extLst>
          </a:blip>
          <a:srcRect/>
          <a:stretch/>
        </p:blipFill>
        <p:spPr>
          <a:xfrm>
            <a:off x="5644345" y="4618572"/>
            <a:ext cx="514971" cy="378473"/>
          </a:xfrm>
          <a:prstGeom prst="rect">
            <a:avLst/>
          </a:prstGeom>
        </p:spPr>
      </p:pic>
    </p:spTree>
    <p:extLst>
      <p:ext uri="{BB962C8B-B14F-4D97-AF65-F5344CB8AC3E}">
        <p14:creationId xmlns:p14="http://schemas.microsoft.com/office/powerpoint/2010/main" val="759806745"/>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ECC6C7ED-E62E-464C-BA74-D1037A08F7C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93688" y="298375"/>
            <a:ext cx="2622570" cy="867436"/>
          </a:xfrm>
          <a:prstGeom prst="rect">
            <a:avLst/>
          </a:prstGeom>
        </p:spPr>
      </p:pic>
    </p:spTree>
    <p:extLst>
      <p:ext uri="{BB962C8B-B14F-4D97-AF65-F5344CB8AC3E}">
        <p14:creationId xmlns:p14="http://schemas.microsoft.com/office/powerpoint/2010/main" val="2187126983"/>
      </p:ext>
    </p:extLst>
  </p:cSld>
  <p:clrMapOvr>
    <a:overrideClrMapping bg1="dk1" tx1="lt1" bg2="dk2" tx2="lt2" accent1="accent1" accent2="accent2" accent3="accent3" accent4="accent4" accent5="accent5" accent6="accent6" hlink="hlink" folHlink="folHlink"/>
  </p:clrMapOvr>
  <p:transition advClick="0" advTm="20000">
    <p:push dir="u"/>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3DA6221-3285-1A4E-9688-805407AB3705}"/>
              </a:ext>
            </a:extLst>
          </p:cNvPr>
          <p:cNvSpPr/>
          <p:nvPr userDrawn="1"/>
        </p:nvSpPr>
        <p:spPr>
          <a:xfrm>
            <a:off x="1584009" y="899758"/>
            <a:ext cx="2783352" cy="707886"/>
          </a:xfrm>
          <a:prstGeom prst="rect">
            <a:avLst/>
          </a:prstGeom>
        </p:spPr>
        <p:txBody>
          <a:bodyPr wrap="square">
            <a:spAutoFit/>
          </a:bodyPr>
          <a:lstStyle/>
          <a:p>
            <a:pPr defTabSz="457109"/>
            <a:r>
              <a:rPr lang="en-US" sz="4000" b="1" spc="0">
                <a:solidFill>
                  <a:schemeClr val="tx1"/>
                </a:solidFill>
                <a:latin typeface="+mn-lt"/>
              </a:rPr>
              <a:t>Agenda</a:t>
            </a:r>
          </a:p>
        </p:txBody>
      </p:sp>
      <p:sp>
        <p:nvSpPr>
          <p:cNvPr id="51" name="Text Placeholder 6">
            <a:extLst>
              <a:ext uri="{FF2B5EF4-FFF2-40B4-BE49-F238E27FC236}">
                <a16:creationId xmlns:a16="http://schemas.microsoft.com/office/drawing/2014/main" id="{03FB8910-F12D-7B4D-9EB0-D87022FAFD1C}"/>
              </a:ext>
            </a:extLst>
          </p:cNvPr>
          <p:cNvSpPr>
            <a:spLocks noGrp="1"/>
          </p:cNvSpPr>
          <p:nvPr>
            <p:ph type="body" sz="quarter" idx="10" hasCustomPrompt="1"/>
          </p:nvPr>
        </p:nvSpPr>
        <p:spPr>
          <a:xfrm>
            <a:off x="1667663" y="2399378"/>
            <a:ext cx="1682496" cy="954107"/>
          </a:xfrm>
          <a:prstGeom prst="rect">
            <a:avLst/>
          </a:prstGeom>
        </p:spPr>
        <p:txBody>
          <a:bodyPr wrap="square" anchor="ctr">
            <a:spAutoFit/>
          </a:bodyPr>
          <a:lstStyle>
            <a:lvl1pPr marL="0" indent="0">
              <a:buNone/>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r>
              <a:rPr lang="en-US"/>
              <a:t>Enter list item here or delete the number if not applicable</a:t>
            </a:r>
          </a:p>
        </p:txBody>
      </p:sp>
      <p:sp>
        <p:nvSpPr>
          <p:cNvPr id="52" name="Text Placeholder 6">
            <a:extLst>
              <a:ext uri="{FF2B5EF4-FFF2-40B4-BE49-F238E27FC236}">
                <a16:creationId xmlns:a16="http://schemas.microsoft.com/office/drawing/2014/main" id="{921B9D5D-3C5C-AB4D-8F6B-61A3C851EFD6}"/>
              </a:ext>
            </a:extLst>
          </p:cNvPr>
          <p:cNvSpPr>
            <a:spLocks noGrp="1"/>
          </p:cNvSpPr>
          <p:nvPr>
            <p:ph type="body" sz="quarter" idx="11" hasCustomPrompt="1"/>
          </p:nvPr>
        </p:nvSpPr>
        <p:spPr>
          <a:xfrm>
            <a:off x="4337065" y="2399378"/>
            <a:ext cx="1679197" cy="954107"/>
          </a:xfrm>
          <a:prstGeom prst="rect">
            <a:avLst/>
          </a:prstGeom>
        </p:spPr>
        <p:txBody>
          <a:bodyPr anchor="ctr">
            <a:spAutoFit/>
          </a:bodyP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a:t>Enter list item here or delete the number if not applicable</a:t>
            </a:r>
          </a:p>
        </p:txBody>
      </p:sp>
      <p:sp>
        <p:nvSpPr>
          <p:cNvPr id="53" name="Text Placeholder 6">
            <a:extLst>
              <a:ext uri="{FF2B5EF4-FFF2-40B4-BE49-F238E27FC236}">
                <a16:creationId xmlns:a16="http://schemas.microsoft.com/office/drawing/2014/main" id="{6610CC00-AB18-F144-929E-B94970969C02}"/>
              </a:ext>
            </a:extLst>
          </p:cNvPr>
          <p:cNvSpPr>
            <a:spLocks noGrp="1"/>
          </p:cNvSpPr>
          <p:nvPr>
            <p:ph type="body" sz="quarter" idx="12" hasCustomPrompt="1"/>
          </p:nvPr>
        </p:nvSpPr>
        <p:spPr>
          <a:xfrm>
            <a:off x="7005938" y="2399378"/>
            <a:ext cx="1679197" cy="954107"/>
          </a:xfrm>
          <a:prstGeom prst="rect">
            <a:avLst/>
          </a:prstGeom>
        </p:spPr>
        <p:txBody>
          <a:bodyPr anchor="ctr">
            <a:spAutoFit/>
          </a:bodyP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a:t>Enter list item here or delete the number if not applicable</a:t>
            </a:r>
          </a:p>
        </p:txBody>
      </p:sp>
      <p:sp>
        <p:nvSpPr>
          <p:cNvPr id="54" name="Text Placeholder 6">
            <a:extLst>
              <a:ext uri="{FF2B5EF4-FFF2-40B4-BE49-F238E27FC236}">
                <a16:creationId xmlns:a16="http://schemas.microsoft.com/office/drawing/2014/main" id="{62F82926-F584-954B-82F8-773319D84020}"/>
              </a:ext>
            </a:extLst>
          </p:cNvPr>
          <p:cNvSpPr>
            <a:spLocks noGrp="1"/>
          </p:cNvSpPr>
          <p:nvPr>
            <p:ph type="body" sz="quarter" idx="13" hasCustomPrompt="1"/>
          </p:nvPr>
        </p:nvSpPr>
        <p:spPr>
          <a:xfrm>
            <a:off x="9668316" y="2399378"/>
            <a:ext cx="1679197" cy="954107"/>
          </a:xfrm>
          <a:prstGeom prst="rect">
            <a:avLst/>
          </a:prstGeom>
        </p:spPr>
        <p:txBody>
          <a:bodyPr anchor="ctr">
            <a:spAutoFit/>
          </a:bodyP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a:t>Enter list item here or delete the number if not applicable</a:t>
            </a:r>
          </a:p>
        </p:txBody>
      </p:sp>
      <p:sp>
        <p:nvSpPr>
          <p:cNvPr id="55" name="Text Placeholder 6">
            <a:extLst>
              <a:ext uri="{FF2B5EF4-FFF2-40B4-BE49-F238E27FC236}">
                <a16:creationId xmlns:a16="http://schemas.microsoft.com/office/drawing/2014/main" id="{4A2B5FF0-4BBA-FF4C-A8B5-5D557D9368A9}"/>
              </a:ext>
            </a:extLst>
          </p:cNvPr>
          <p:cNvSpPr>
            <a:spLocks noGrp="1"/>
          </p:cNvSpPr>
          <p:nvPr>
            <p:ph type="body" sz="quarter" idx="18" hasCustomPrompt="1"/>
          </p:nvPr>
        </p:nvSpPr>
        <p:spPr>
          <a:xfrm>
            <a:off x="1669798" y="4050963"/>
            <a:ext cx="1682496" cy="954107"/>
          </a:xfrm>
          <a:prstGeom prst="rect">
            <a:avLst/>
          </a:prstGeom>
        </p:spPr>
        <p:txBody>
          <a:bodyPr wrap="square" anchor="ctr">
            <a:spAutoFit/>
          </a:bodyP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a:t>Enter list item here or delete the number if not applicable</a:t>
            </a:r>
          </a:p>
        </p:txBody>
      </p:sp>
      <p:sp>
        <p:nvSpPr>
          <p:cNvPr id="56" name="Text Placeholder 6">
            <a:extLst>
              <a:ext uri="{FF2B5EF4-FFF2-40B4-BE49-F238E27FC236}">
                <a16:creationId xmlns:a16="http://schemas.microsoft.com/office/drawing/2014/main" id="{73723294-BA81-BC45-83A8-DA904EDA2087}"/>
              </a:ext>
            </a:extLst>
          </p:cNvPr>
          <p:cNvSpPr>
            <a:spLocks noGrp="1"/>
          </p:cNvSpPr>
          <p:nvPr>
            <p:ph type="body" sz="quarter" idx="19" hasCustomPrompt="1"/>
          </p:nvPr>
        </p:nvSpPr>
        <p:spPr>
          <a:xfrm>
            <a:off x="4337065" y="4050963"/>
            <a:ext cx="1679197" cy="954107"/>
          </a:xfrm>
          <a:prstGeom prst="rect">
            <a:avLst/>
          </a:prstGeom>
        </p:spPr>
        <p:txBody>
          <a:bodyPr anchor="ctr">
            <a:spAutoFit/>
          </a:bodyP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a:t>Enter list item here or delete the number if not applicable</a:t>
            </a:r>
          </a:p>
        </p:txBody>
      </p:sp>
      <p:sp>
        <p:nvSpPr>
          <p:cNvPr id="57" name="Text Placeholder 6">
            <a:extLst>
              <a:ext uri="{FF2B5EF4-FFF2-40B4-BE49-F238E27FC236}">
                <a16:creationId xmlns:a16="http://schemas.microsoft.com/office/drawing/2014/main" id="{00965B19-A447-A041-A90C-AE00DE0B4BF7}"/>
              </a:ext>
            </a:extLst>
          </p:cNvPr>
          <p:cNvSpPr>
            <a:spLocks noGrp="1"/>
          </p:cNvSpPr>
          <p:nvPr>
            <p:ph type="body" sz="quarter" idx="20" hasCustomPrompt="1"/>
          </p:nvPr>
        </p:nvSpPr>
        <p:spPr>
          <a:xfrm>
            <a:off x="7005938" y="4050963"/>
            <a:ext cx="1679197" cy="954107"/>
          </a:xfrm>
          <a:prstGeom prst="rect">
            <a:avLst/>
          </a:prstGeom>
        </p:spPr>
        <p:txBody>
          <a:bodyPr anchor="ctr">
            <a:spAutoFit/>
          </a:bodyP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a:t>Enter list item here or delete the number if not applicable</a:t>
            </a:r>
          </a:p>
        </p:txBody>
      </p:sp>
      <p:sp>
        <p:nvSpPr>
          <p:cNvPr id="58" name="Text Placeholder 6">
            <a:extLst>
              <a:ext uri="{FF2B5EF4-FFF2-40B4-BE49-F238E27FC236}">
                <a16:creationId xmlns:a16="http://schemas.microsoft.com/office/drawing/2014/main" id="{1DDB9D4F-A1F7-B642-A941-A42721DD43A4}"/>
              </a:ext>
            </a:extLst>
          </p:cNvPr>
          <p:cNvSpPr>
            <a:spLocks noGrp="1"/>
          </p:cNvSpPr>
          <p:nvPr>
            <p:ph type="body" sz="quarter" idx="21" hasCustomPrompt="1"/>
          </p:nvPr>
        </p:nvSpPr>
        <p:spPr>
          <a:xfrm>
            <a:off x="9668316" y="4050963"/>
            <a:ext cx="1679197" cy="954107"/>
          </a:xfrm>
          <a:prstGeom prst="rect">
            <a:avLst/>
          </a:prstGeom>
        </p:spPr>
        <p:txBody>
          <a:bodyPr anchor="ctr">
            <a:spAutoFit/>
          </a:bodyPr>
          <a:lstStyle>
            <a:lvl1pPr marL="0" marR="0" indent="0" algn="l" defTabSz="914400" rtl="0" eaLnBrk="1" fontAlgn="base" latinLnBrk="0" hangingPunct="1">
              <a:lnSpc>
                <a:spcPct val="100000"/>
              </a:lnSpc>
              <a:spcBef>
                <a:spcPts val="0"/>
              </a:spcBef>
              <a:spcAft>
                <a:spcPts val="800"/>
              </a:spcAft>
              <a:buClr>
                <a:srgbClr val="BB2332"/>
              </a:buClr>
              <a:buSzTx/>
              <a:buFont typeface="Wingdings" charset="2"/>
              <a:buNone/>
              <a:tabLst/>
              <a:defRPr sz="14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lang="en-US"/>
              <a:t>Enter list item here or delete the number if not applicable</a:t>
            </a:r>
          </a:p>
        </p:txBody>
      </p:sp>
      <p:sp>
        <p:nvSpPr>
          <p:cNvPr id="59" name="Text Placeholder 2">
            <a:extLst>
              <a:ext uri="{FF2B5EF4-FFF2-40B4-BE49-F238E27FC236}">
                <a16:creationId xmlns:a16="http://schemas.microsoft.com/office/drawing/2014/main" id="{37F417C1-B8BA-FC4F-A5D9-A5077EAC5C0F}"/>
              </a:ext>
            </a:extLst>
          </p:cNvPr>
          <p:cNvSpPr>
            <a:spLocks noGrp="1"/>
          </p:cNvSpPr>
          <p:nvPr>
            <p:ph type="body" sz="quarter" idx="26" hasCustomPrompt="1"/>
          </p:nvPr>
        </p:nvSpPr>
        <p:spPr>
          <a:xfrm>
            <a:off x="828253" y="2065304"/>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1</a:t>
            </a:r>
          </a:p>
        </p:txBody>
      </p:sp>
      <p:sp>
        <p:nvSpPr>
          <p:cNvPr id="60" name="Text Placeholder 2">
            <a:extLst>
              <a:ext uri="{FF2B5EF4-FFF2-40B4-BE49-F238E27FC236}">
                <a16:creationId xmlns:a16="http://schemas.microsoft.com/office/drawing/2014/main" id="{3DEC7986-5C20-1843-B630-9E23B6172D5E}"/>
              </a:ext>
            </a:extLst>
          </p:cNvPr>
          <p:cNvSpPr>
            <a:spLocks noGrp="1"/>
          </p:cNvSpPr>
          <p:nvPr>
            <p:ph type="body" sz="quarter" idx="27" hasCustomPrompt="1"/>
          </p:nvPr>
        </p:nvSpPr>
        <p:spPr>
          <a:xfrm>
            <a:off x="3494303" y="2065304"/>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2</a:t>
            </a:r>
          </a:p>
        </p:txBody>
      </p:sp>
      <p:sp>
        <p:nvSpPr>
          <p:cNvPr id="61" name="Text Placeholder 2">
            <a:extLst>
              <a:ext uri="{FF2B5EF4-FFF2-40B4-BE49-F238E27FC236}">
                <a16:creationId xmlns:a16="http://schemas.microsoft.com/office/drawing/2014/main" id="{90A6B3F5-0287-0843-8235-8BEF7AB939C7}"/>
              </a:ext>
            </a:extLst>
          </p:cNvPr>
          <p:cNvSpPr>
            <a:spLocks noGrp="1"/>
          </p:cNvSpPr>
          <p:nvPr>
            <p:ph type="body" sz="quarter" idx="28" hasCustomPrompt="1"/>
          </p:nvPr>
        </p:nvSpPr>
        <p:spPr>
          <a:xfrm>
            <a:off x="6160353" y="2065304"/>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3</a:t>
            </a:r>
          </a:p>
        </p:txBody>
      </p:sp>
      <p:sp>
        <p:nvSpPr>
          <p:cNvPr id="62" name="Text Placeholder 2">
            <a:extLst>
              <a:ext uri="{FF2B5EF4-FFF2-40B4-BE49-F238E27FC236}">
                <a16:creationId xmlns:a16="http://schemas.microsoft.com/office/drawing/2014/main" id="{3DEC67EC-7494-3A49-A919-9A1C8B1C0238}"/>
              </a:ext>
            </a:extLst>
          </p:cNvPr>
          <p:cNvSpPr>
            <a:spLocks noGrp="1"/>
          </p:cNvSpPr>
          <p:nvPr>
            <p:ph type="body" sz="quarter" idx="29" hasCustomPrompt="1"/>
          </p:nvPr>
        </p:nvSpPr>
        <p:spPr>
          <a:xfrm>
            <a:off x="8826403" y="2065304"/>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4</a:t>
            </a:r>
          </a:p>
        </p:txBody>
      </p:sp>
      <p:sp>
        <p:nvSpPr>
          <p:cNvPr id="63" name="Text Placeholder 2">
            <a:extLst>
              <a:ext uri="{FF2B5EF4-FFF2-40B4-BE49-F238E27FC236}">
                <a16:creationId xmlns:a16="http://schemas.microsoft.com/office/drawing/2014/main" id="{EC835171-9C16-3741-9EF6-9CC6FC2AB9A9}"/>
              </a:ext>
            </a:extLst>
          </p:cNvPr>
          <p:cNvSpPr>
            <a:spLocks noGrp="1"/>
          </p:cNvSpPr>
          <p:nvPr>
            <p:ph type="body" sz="quarter" idx="30" hasCustomPrompt="1"/>
          </p:nvPr>
        </p:nvSpPr>
        <p:spPr>
          <a:xfrm>
            <a:off x="8826403" y="3734447"/>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8</a:t>
            </a:r>
          </a:p>
        </p:txBody>
      </p:sp>
      <p:sp>
        <p:nvSpPr>
          <p:cNvPr id="64" name="Text Placeholder 2">
            <a:extLst>
              <a:ext uri="{FF2B5EF4-FFF2-40B4-BE49-F238E27FC236}">
                <a16:creationId xmlns:a16="http://schemas.microsoft.com/office/drawing/2014/main" id="{5FFA2F47-365D-444E-918D-C731E2D9ED7F}"/>
              </a:ext>
            </a:extLst>
          </p:cNvPr>
          <p:cNvSpPr>
            <a:spLocks noGrp="1"/>
          </p:cNvSpPr>
          <p:nvPr>
            <p:ph type="body" sz="quarter" idx="31" hasCustomPrompt="1"/>
          </p:nvPr>
        </p:nvSpPr>
        <p:spPr>
          <a:xfrm>
            <a:off x="6160354" y="3734447"/>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7</a:t>
            </a:r>
          </a:p>
        </p:txBody>
      </p:sp>
      <p:sp>
        <p:nvSpPr>
          <p:cNvPr id="65" name="Text Placeholder 2">
            <a:extLst>
              <a:ext uri="{FF2B5EF4-FFF2-40B4-BE49-F238E27FC236}">
                <a16:creationId xmlns:a16="http://schemas.microsoft.com/office/drawing/2014/main" id="{4E14B81F-A6C6-6147-841B-B0037DC80000}"/>
              </a:ext>
            </a:extLst>
          </p:cNvPr>
          <p:cNvSpPr>
            <a:spLocks noGrp="1"/>
          </p:cNvSpPr>
          <p:nvPr>
            <p:ph type="body" sz="quarter" idx="32" hasCustomPrompt="1"/>
          </p:nvPr>
        </p:nvSpPr>
        <p:spPr>
          <a:xfrm>
            <a:off x="3494304" y="3734447"/>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6</a:t>
            </a:r>
          </a:p>
        </p:txBody>
      </p:sp>
      <p:sp>
        <p:nvSpPr>
          <p:cNvPr id="66" name="Text Placeholder 2">
            <a:extLst>
              <a:ext uri="{FF2B5EF4-FFF2-40B4-BE49-F238E27FC236}">
                <a16:creationId xmlns:a16="http://schemas.microsoft.com/office/drawing/2014/main" id="{DC89A90D-B3E7-774A-97BF-35ABABBEFDA1}"/>
              </a:ext>
            </a:extLst>
          </p:cNvPr>
          <p:cNvSpPr>
            <a:spLocks noGrp="1"/>
          </p:cNvSpPr>
          <p:nvPr>
            <p:ph type="body" sz="quarter" idx="33" hasCustomPrompt="1"/>
          </p:nvPr>
        </p:nvSpPr>
        <p:spPr>
          <a:xfrm>
            <a:off x="828254" y="3734447"/>
            <a:ext cx="822960" cy="1569660"/>
          </a:xfrm>
          <a:prstGeom prst="rect">
            <a:avLst/>
          </a:prstGeom>
        </p:spPr>
        <p:txBody>
          <a:bodyPr>
            <a:spAutoFit/>
          </a:bodyPr>
          <a:lstStyle>
            <a:lvl1pPr marL="0" indent="0" algn="ctr">
              <a:buNone/>
              <a:defRPr sz="9600" b="0">
                <a:solidFill>
                  <a:schemeClr val="tx1"/>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5</a:t>
            </a:r>
          </a:p>
        </p:txBody>
      </p:sp>
    </p:spTree>
    <p:extLst>
      <p:ext uri="{BB962C8B-B14F-4D97-AF65-F5344CB8AC3E}">
        <p14:creationId xmlns:p14="http://schemas.microsoft.com/office/powerpoint/2010/main" val="4280840950"/>
      </p:ext>
    </p:extLst>
  </p:cSld>
  <p:clrMapOvr>
    <a:masterClrMapping/>
  </p:clrMapOvr>
  <p:transition spd="med"/>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3DA6221-3285-1A4E-9688-805407AB3705}"/>
              </a:ext>
            </a:extLst>
          </p:cNvPr>
          <p:cNvSpPr/>
          <p:nvPr userDrawn="1"/>
        </p:nvSpPr>
        <p:spPr>
          <a:xfrm>
            <a:off x="520047" y="442562"/>
            <a:ext cx="6285854" cy="707886"/>
          </a:xfrm>
          <a:prstGeom prst="rect">
            <a:avLst/>
          </a:prstGeom>
        </p:spPr>
        <p:txBody>
          <a:bodyPr wrap="square">
            <a:spAutoFit/>
          </a:bodyPr>
          <a:lstStyle/>
          <a:p>
            <a:pPr defTabSz="457109"/>
            <a:r>
              <a:rPr lang="en-US" sz="4000" b="1" spc="0">
                <a:solidFill>
                  <a:schemeClr val="tx1"/>
                </a:solidFill>
                <a:latin typeface="+mn-lt"/>
              </a:rPr>
              <a:t>Table of contents</a:t>
            </a:r>
          </a:p>
        </p:txBody>
      </p:sp>
      <p:sp>
        <p:nvSpPr>
          <p:cNvPr id="4" name="Text Placeholder 3">
            <a:extLst>
              <a:ext uri="{FF2B5EF4-FFF2-40B4-BE49-F238E27FC236}">
                <a16:creationId xmlns:a16="http://schemas.microsoft.com/office/drawing/2014/main" id="{89B65F05-D2EB-3744-89C3-2399D7876B7B}"/>
              </a:ext>
            </a:extLst>
          </p:cNvPr>
          <p:cNvSpPr>
            <a:spLocks noGrp="1"/>
          </p:cNvSpPr>
          <p:nvPr>
            <p:ph type="body" sz="quarter" idx="10"/>
          </p:nvPr>
        </p:nvSpPr>
        <p:spPr>
          <a:xfrm>
            <a:off x="560070" y="1243013"/>
            <a:ext cx="11064240" cy="1618392"/>
          </a:xfrm>
          <a:prstGeom prst="rect">
            <a:avLst/>
          </a:prstGeom>
        </p:spPr>
        <p:txBody>
          <a:bodyPr wrap="square">
            <a:spAutoFit/>
          </a:bodyPr>
          <a:lstStyle>
            <a:lvl1pPr marL="228600" indent="-228600">
              <a:lnSpc>
                <a:spcPct val="150000"/>
              </a:lnSpc>
              <a:buClr>
                <a:schemeClr val="bg2"/>
              </a:buClr>
              <a:buFont typeface="+mj-lt"/>
              <a:buAutoNum type="arabicPeriod"/>
              <a:tabLst/>
              <a:defRPr b="1">
                <a:solidFill>
                  <a:schemeClr val="bg2"/>
                </a:solidFill>
              </a:defRPr>
            </a:lvl1pPr>
            <a:lvl2pPr>
              <a:buFont typeface="+mj-lt"/>
              <a:buAutoNum type="arabicPeriod"/>
              <a:defRPr>
                <a:solidFill>
                  <a:schemeClr val="bg2"/>
                </a:solidFill>
              </a:defRPr>
            </a:lvl2pPr>
            <a:lvl3pPr>
              <a:buFont typeface="+mj-lt"/>
              <a:buAutoNum type="arabicPeriod"/>
              <a:defRPr>
                <a:solidFill>
                  <a:schemeClr val="bg2"/>
                </a:solidFill>
              </a:defRPr>
            </a:lvl3pPr>
            <a:lvl4pPr>
              <a:buFont typeface="+mj-lt"/>
              <a:buAutoNum type="arabicPeriod"/>
              <a:defRPr>
                <a:solidFill>
                  <a:schemeClr val="bg2"/>
                </a:solidFill>
              </a:defRPr>
            </a:lvl4pPr>
            <a:lvl5pPr>
              <a:buFont typeface="+mj-lt"/>
              <a:buAutoNum type="arabicPeriod"/>
              <a:defRPr>
                <a:solidFill>
                  <a:schemeClr val="bg2"/>
                </a:solidFill>
              </a:defRPr>
            </a:lvl5pPr>
          </a:lstStyle>
          <a:p>
            <a:pPr lvl="0"/>
            <a:r>
              <a:rPr lang="en-US"/>
              <a:t>Click to edit</a:t>
            </a:r>
          </a:p>
          <a:p>
            <a:pPr lvl="0"/>
            <a:r>
              <a:rPr lang="en-US"/>
              <a:t>Click to edit</a:t>
            </a:r>
          </a:p>
          <a:p>
            <a:pPr lvl="0"/>
            <a:r>
              <a:rPr lang="en-US"/>
              <a:t>Click to edit</a:t>
            </a:r>
          </a:p>
        </p:txBody>
      </p:sp>
    </p:spTree>
    <p:extLst>
      <p:ext uri="{BB962C8B-B14F-4D97-AF65-F5344CB8AC3E}">
        <p14:creationId xmlns:p14="http://schemas.microsoft.com/office/powerpoint/2010/main" val="3918864893"/>
      </p:ext>
    </p:extLst>
  </p:cSld>
  <p:clrMapOvr>
    <a:masterClrMapping/>
  </p:clrMapOvr>
  <p:transition spd="med"/>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 Column A">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C4DF49-B1C4-2A40-9E69-F4F5FE0EC81B}"/>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9" name="Text Placeholder 6">
            <a:extLst>
              <a:ext uri="{FF2B5EF4-FFF2-40B4-BE49-F238E27FC236}">
                <a16:creationId xmlns:a16="http://schemas.microsoft.com/office/drawing/2014/main" id="{A401945A-2C65-FA4D-9C48-9ECE79F2D0DD}"/>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3" name="Text Placeholder 2">
            <a:extLst>
              <a:ext uri="{FF2B5EF4-FFF2-40B4-BE49-F238E27FC236}">
                <a16:creationId xmlns:a16="http://schemas.microsoft.com/office/drawing/2014/main" id="{793F8A9B-CD25-A04B-9D54-41AE23CF3B32}"/>
              </a:ext>
            </a:extLst>
          </p:cNvPr>
          <p:cNvSpPr>
            <a:spLocks noGrp="1"/>
          </p:cNvSpPr>
          <p:nvPr>
            <p:ph type="body" sz="quarter" idx="16"/>
          </p:nvPr>
        </p:nvSpPr>
        <p:spPr>
          <a:xfrm>
            <a:off x="381000" y="1392865"/>
            <a:ext cx="11428510" cy="1641475"/>
          </a:xfrm>
          <a:prstGeom prst="rect">
            <a:avLst/>
          </a:prstGeom>
        </p:spPr>
        <p:txBody>
          <a:bodyPr>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8539872"/>
      </p:ext>
    </p:extLst>
  </p:cSld>
  <p:clrMapOvr>
    <a:masterClrMapping/>
  </p:clrMapOvr>
  <p:transition spd="med"/>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 Column B">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7BFB259-A340-4B40-8A4A-D9A8DACEED02}"/>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5" name="Text Placeholder 6">
            <a:extLst>
              <a:ext uri="{FF2B5EF4-FFF2-40B4-BE49-F238E27FC236}">
                <a16:creationId xmlns:a16="http://schemas.microsoft.com/office/drawing/2014/main" id="{2E709B66-A11F-9247-907E-E294680DA0AC}"/>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2228680"/>
      </p:ext>
    </p:extLst>
  </p:cSld>
  <p:clrMapOvr>
    <a:masterClrMapping/>
  </p:clrMapOvr>
  <p:transition spd="med"/>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 Column C">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38E4B4C-1AEB-3445-BA66-438A51FB375A}"/>
              </a:ext>
            </a:extLst>
          </p:cNvPr>
          <p:cNvSpPr>
            <a:spLocks noGrp="1" noChangeAspect="1"/>
          </p:cNvSpPr>
          <p:nvPr>
            <p:ph type="pic" sz="quarter" idx="16"/>
          </p:nvPr>
        </p:nvSpPr>
        <p:spPr>
          <a:xfrm>
            <a:off x="8379397" y="5542"/>
            <a:ext cx="3818145" cy="6850916"/>
          </a:xfrm>
          <a:custGeom>
            <a:avLst/>
            <a:gdLst>
              <a:gd name="connsiteX0" fmla="*/ 1149350 w 3812603"/>
              <a:gd name="connsiteY0" fmla="*/ 0 h 6858000"/>
              <a:gd name="connsiteX1" fmla="*/ 3812603 w 3812603"/>
              <a:gd name="connsiteY1" fmla="*/ 0 h 6858000"/>
              <a:gd name="connsiteX2" fmla="*/ 3812603 w 3812603"/>
              <a:gd name="connsiteY2" fmla="*/ 6858000 h 6858000"/>
              <a:gd name="connsiteX3" fmla="*/ 638874 w 3812603"/>
              <a:gd name="connsiteY3" fmla="*/ 6846888 h 6858000"/>
              <a:gd name="connsiteX4" fmla="*/ 153289 w 3812603"/>
              <a:gd name="connsiteY4" fmla="*/ 6361367 h 6858000"/>
              <a:gd name="connsiteX5" fmla="*/ 0 w 3812603"/>
              <a:gd name="connsiteY5" fmla="*/ 6289231 h 6858000"/>
              <a:gd name="connsiteX6" fmla="*/ 0 w 3812603"/>
              <a:gd name="connsiteY6" fmla="*/ 1454150 h 6858000"/>
              <a:gd name="connsiteX7" fmla="*/ 106871 w 3812603"/>
              <a:gd name="connsiteY7" fmla="*/ 1173099 h 6858000"/>
              <a:gd name="connsiteX0" fmla="*/ 1149350 w 3812603"/>
              <a:gd name="connsiteY0" fmla="*/ 0 h 6846888"/>
              <a:gd name="connsiteX1" fmla="*/ 3812603 w 3812603"/>
              <a:gd name="connsiteY1" fmla="*/ 0 h 6846888"/>
              <a:gd name="connsiteX2" fmla="*/ 3812603 w 3812603"/>
              <a:gd name="connsiteY2" fmla="*/ 6839833 h 6846888"/>
              <a:gd name="connsiteX3" fmla="*/ 638874 w 3812603"/>
              <a:gd name="connsiteY3" fmla="*/ 6846888 h 6846888"/>
              <a:gd name="connsiteX4" fmla="*/ 153289 w 3812603"/>
              <a:gd name="connsiteY4" fmla="*/ 6361367 h 6846888"/>
              <a:gd name="connsiteX5" fmla="*/ 0 w 3812603"/>
              <a:gd name="connsiteY5" fmla="*/ 6289231 h 6846888"/>
              <a:gd name="connsiteX6" fmla="*/ 0 w 3812603"/>
              <a:gd name="connsiteY6" fmla="*/ 1454150 h 6846888"/>
              <a:gd name="connsiteX7" fmla="*/ 106871 w 3812603"/>
              <a:gd name="connsiteY7" fmla="*/ 1173099 h 6846888"/>
              <a:gd name="connsiteX8" fmla="*/ 1149350 w 3812603"/>
              <a:gd name="connsiteY8" fmla="*/ 0 h 6846888"/>
              <a:gd name="connsiteX0" fmla="*/ 1149350 w 3812603"/>
              <a:gd name="connsiteY0" fmla="*/ 0 h 6856458"/>
              <a:gd name="connsiteX1" fmla="*/ 3812603 w 3812603"/>
              <a:gd name="connsiteY1" fmla="*/ 0 h 6856458"/>
              <a:gd name="connsiteX2" fmla="*/ 3812603 w 3812603"/>
              <a:gd name="connsiteY2" fmla="*/ 6856458 h 6856458"/>
              <a:gd name="connsiteX3" fmla="*/ 638874 w 3812603"/>
              <a:gd name="connsiteY3" fmla="*/ 6846888 h 6856458"/>
              <a:gd name="connsiteX4" fmla="*/ 153289 w 3812603"/>
              <a:gd name="connsiteY4" fmla="*/ 6361367 h 6856458"/>
              <a:gd name="connsiteX5" fmla="*/ 0 w 3812603"/>
              <a:gd name="connsiteY5" fmla="*/ 6289231 h 6856458"/>
              <a:gd name="connsiteX6" fmla="*/ 0 w 3812603"/>
              <a:gd name="connsiteY6" fmla="*/ 1454150 h 6856458"/>
              <a:gd name="connsiteX7" fmla="*/ 106871 w 3812603"/>
              <a:gd name="connsiteY7" fmla="*/ 1173099 h 6856458"/>
              <a:gd name="connsiteX8" fmla="*/ 1149350 w 3812603"/>
              <a:gd name="connsiteY8" fmla="*/ 0 h 6856458"/>
              <a:gd name="connsiteX0" fmla="*/ 1149350 w 3812603"/>
              <a:gd name="connsiteY0" fmla="*/ 0 h 6846888"/>
              <a:gd name="connsiteX1" fmla="*/ 3812603 w 3812603"/>
              <a:gd name="connsiteY1" fmla="*/ 0 h 6846888"/>
              <a:gd name="connsiteX2" fmla="*/ 3812603 w 3812603"/>
              <a:gd name="connsiteY2" fmla="*/ 6839833 h 6846888"/>
              <a:gd name="connsiteX3" fmla="*/ 638874 w 3812603"/>
              <a:gd name="connsiteY3" fmla="*/ 6846888 h 6846888"/>
              <a:gd name="connsiteX4" fmla="*/ 153289 w 3812603"/>
              <a:gd name="connsiteY4" fmla="*/ 6361367 h 6846888"/>
              <a:gd name="connsiteX5" fmla="*/ 0 w 3812603"/>
              <a:gd name="connsiteY5" fmla="*/ 6289231 h 6846888"/>
              <a:gd name="connsiteX6" fmla="*/ 0 w 3812603"/>
              <a:gd name="connsiteY6" fmla="*/ 1454150 h 6846888"/>
              <a:gd name="connsiteX7" fmla="*/ 106871 w 3812603"/>
              <a:gd name="connsiteY7" fmla="*/ 1173099 h 6846888"/>
              <a:gd name="connsiteX8" fmla="*/ 1149350 w 3812603"/>
              <a:gd name="connsiteY8" fmla="*/ 0 h 6846888"/>
              <a:gd name="connsiteX0" fmla="*/ 1149350 w 3818145"/>
              <a:gd name="connsiteY0" fmla="*/ 0 h 6856458"/>
              <a:gd name="connsiteX1" fmla="*/ 3812603 w 3818145"/>
              <a:gd name="connsiteY1" fmla="*/ 0 h 6856458"/>
              <a:gd name="connsiteX2" fmla="*/ 3818145 w 3818145"/>
              <a:gd name="connsiteY2" fmla="*/ 6856458 h 6856458"/>
              <a:gd name="connsiteX3" fmla="*/ 638874 w 3818145"/>
              <a:gd name="connsiteY3" fmla="*/ 6846888 h 6856458"/>
              <a:gd name="connsiteX4" fmla="*/ 153289 w 3818145"/>
              <a:gd name="connsiteY4" fmla="*/ 6361367 h 6856458"/>
              <a:gd name="connsiteX5" fmla="*/ 0 w 3818145"/>
              <a:gd name="connsiteY5" fmla="*/ 6289231 h 6856458"/>
              <a:gd name="connsiteX6" fmla="*/ 0 w 3818145"/>
              <a:gd name="connsiteY6" fmla="*/ 1454150 h 6856458"/>
              <a:gd name="connsiteX7" fmla="*/ 106871 w 3818145"/>
              <a:gd name="connsiteY7" fmla="*/ 1173099 h 6856458"/>
              <a:gd name="connsiteX8" fmla="*/ 1149350 w 3818145"/>
              <a:gd name="connsiteY8" fmla="*/ 0 h 6856458"/>
              <a:gd name="connsiteX0" fmla="*/ 1149350 w 3818145"/>
              <a:gd name="connsiteY0" fmla="*/ 0 h 6850916"/>
              <a:gd name="connsiteX1" fmla="*/ 3812603 w 3818145"/>
              <a:gd name="connsiteY1" fmla="*/ 0 h 6850916"/>
              <a:gd name="connsiteX2" fmla="*/ 3818145 w 3818145"/>
              <a:gd name="connsiteY2" fmla="*/ 6850916 h 6850916"/>
              <a:gd name="connsiteX3" fmla="*/ 638874 w 3818145"/>
              <a:gd name="connsiteY3" fmla="*/ 6846888 h 6850916"/>
              <a:gd name="connsiteX4" fmla="*/ 153289 w 3818145"/>
              <a:gd name="connsiteY4" fmla="*/ 6361367 h 6850916"/>
              <a:gd name="connsiteX5" fmla="*/ 0 w 3818145"/>
              <a:gd name="connsiteY5" fmla="*/ 6289231 h 6850916"/>
              <a:gd name="connsiteX6" fmla="*/ 0 w 3818145"/>
              <a:gd name="connsiteY6" fmla="*/ 1454150 h 6850916"/>
              <a:gd name="connsiteX7" fmla="*/ 106871 w 3818145"/>
              <a:gd name="connsiteY7" fmla="*/ 1173099 h 6850916"/>
              <a:gd name="connsiteX8" fmla="*/ 1149350 w 3818145"/>
              <a:gd name="connsiteY8" fmla="*/ 0 h 685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8145" h="6850916">
                <a:moveTo>
                  <a:pt x="1149350" y="0"/>
                </a:moveTo>
                <a:lnTo>
                  <a:pt x="3812603" y="0"/>
                </a:lnTo>
                <a:cubicBezTo>
                  <a:pt x="3814450" y="2285486"/>
                  <a:pt x="3816298" y="4565430"/>
                  <a:pt x="3818145" y="6850916"/>
                </a:cubicBezTo>
                <a:lnTo>
                  <a:pt x="638874" y="6846888"/>
                </a:lnTo>
                <a:lnTo>
                  <a:pt x="153289" y="6361367"/>
                </a:lnTo>
                <a:cubicBezTo>
                  <a:pt x="112105" y="6320270"/>
                  <a:pt x="57916" y="6294768"/>
                  <a:pt x="0" y="6289231"/>
                </a:cubicBezTo>
                <a:lnTo>
                  <a:pt x="0" y="1454150"/>
                </a:lnTo>
                <a:cubicBezTo>
                  <a:pt x="40" y="1350550"/>
                  <a:pt x="38062" y="1250550"/>
                  <a:pt x="106871" y="1173099"/>
                </a:cubicBezTo>
                <a:lnTo>
                  <a:pt x="1149350" y="0"/>
                </a:lnTo>
                <a:close/>
              </a:path>
            </a:pathLst>
          </a:custGeom>
          <a:solidFill>
            <a:schemeClr val="tx2"/>
          </a:solidFill>
        </p:spPr>
        <p:txBody>
          <a:bodyPr wrap="square" anchor="ctr">
            <a:noAutofit/>
          </a:bodyPr>
          <a:lstStyle>
            <a:lvl1pPr algn="ctr">
              <a:buNone/>
              <a:defRPr>
                <a:latin typeface="+mn-lt"/>
              </a:defRPr>
            </a:lvl1pPr>
          </a:lstStyle>
          <a:p>
            <a:endParaRPr lang="en-US"/>
          </a:p>
        </p:txBody>
      </p:sp>
      <p:sp>
        <p:nvSpPr>
          <p:cNvPr id="13" name="Text Placeholder 6">
            <a:extLst>
              <a:ext uri="{FF2B5EF4-FFF2-40B4-BE49-F238E27FC236}">
                <a16:creationId xmlns:a16="http://schemas.microsoft.com/office/drawing/2014/main" id="{1180FE05-5C72-FF47-8EF2-63ACC5D36515}"/>
              </a:ext>
            </a:extLst>
          </p:cNvPr>
          <p:cNvSpPr>
            <a:spLocks noGrp="1"/>
          </p:cNvSpPr>
          <p:nvPr>
            <p:ph type="body" sz="quarter" idx="10" hasCustomPrompt="1"/>
          </p:nvPr>
        </p:nvSpPr>
        <p:spPr>
          <a:xfrm>
            <a:off x="381744" y="904554"/>
            <a:ext cx="7801557" cy="605294"/>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14" name="Title 1">
            <a:extLst>
              <a:ext uri="{FF2B5EF4-FFF2-40B4-BE49-F238E27FC236}">
                <a16:creationId xmlns:a16="http://schemas.microsoft.com/office/drawing/2014/main" id="{52AD82EC-204A-A84A-94E1-78E0F0E55B00}"/>
              </a:ext>
            </a:extLst>
          </p:cNvPr>
          <p:cNvSpPr>
            <a:spLocks noGrp="1"/>
          </p:cNvSpPr>
          <p:nvPr>
            <p:ph type="title" hasCustomPrompt="1"/>
          </p:nvPr>
        </p:nvSpPr>
        <p:spPr>
          <a:xfrm>
            <a:off x="381744" y="329761"/>
            <a:ext cx="7801557" cy="515526"/>
          </a:xfrm>
          <a:prstGeom prst="rect">
            <a:avLst/>
          </a:prstGeom>
        </p:spPr>
        <p:txBody>
          <a:bodyPr wrap="square" anchor="t">
            <a:spAutoFit/>
          </a:bodyPr>
          <a:lstStyle>
            <a:lvl1pPr>
              <a:lnSpc>
                <a:spcPts val="3300"/>
              </a:lnSpc>
              <a:defRPr>
                <a:latin typeface="+mn-lt"/>
              </a:defRPr>
            </a:lvl1pPr>
          </a:lstStyle>
          <a:p>
            <a:r>
              <a:rPr lang="en-US"/>
              <a:t>Click to edit title</a:t>
            </a:r>
          </a:p>
        </p:txBody>
      </p:sp>
      <p:sp>
        <p:nvSpPr>
          <p:cNvPr id="6" name="Text Placeholder 2">
            <a:extLst>
              <a:ext uri="{FF2B5EF4-FFF2-40B4-BE49-F238E27FC236}">
                <a16:creationId xmlns:a16="http://schemas.microsoft.com/office/drawing/2014/main" id="{5F93989A-06DC-5D46-B7FD-F52D76FDF8D3}"/>
              </a:ext>
            </a:extLst>
          </p:cNvPr>
          <p:cNvSpPr>
            <a:spLocks noGrp="1"/>
          </p:cNvSpPr>
          <p:nvPr>
            <p:ph type="body" sz="quarter" idx="17"/>
          </p:nvPr>
        </p:nvSpPr>
        <p:spPr>
          <a:xfrm>
            <a:off x="384048" y="1787525"/>
            <a:ext cx="7801557" cy="1641475"/>
          </a:xfrm>
          <a:prstGeom prst="rect">
            <a:avLst/>
          </a:prstGeom>
        </p:spPr>
        <p:txBody>
          <a:bodyPr wrap="square">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0302903"/>
      </p:ext>
    </p:extLst>
  </p:cSld>
  <p:clrMapOvr>
    <a:masterClrMapping/>
  </p:clrMapOvr>
  <p:transition spd="med"/>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 Column 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43150118-62F0-8A44-8B7B-E1040003843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1251"/>
          <a:stretch/>
        </p:blipFill>
        <p:spPr>
          <a:xfrm>
            <a:off x="7796301" y="498602"/>
            <a:ext cx="6287999" cy="6210300"/>
          </a:xfrm>
          <a:prstGeom prst="rect">
            <a:avLst/>
          </a:prstGeom>
          <a:effectLst>
            <a:outerShdw blurRad="127000" dist="38100" dir="2700000" algn="tl" rotWithShape="0">
              <a:prstClr val="black">
                <a:alpha val="20000"/>
              </a:prstClr>
            </a:outerShdw>
          </a:effectLst>
        </p:spPr>
      </p:pic>
      <p:sp>
        <p:nvSpPr>
          <p:cNvPr id="12" name="Picture Placeholder 11">
            <a:extLst>
              <a:ext uri="{FF2B5EF4-FFF2-40B4-BE49-F238E27FC236}">
                <a16:creationId xmlns:a16="http://schemas.microsoft.com/office/drawing/2014/main" id="{EBDE0698-B0E1-AE48-B65F-5F1CAFEDACC8}"/>
              </a:ext>
            </a:extLst>
          </p:cNvPr>
          <p:cNvSpPr>
            <a:spLocks noGrp="1" noChangeAspect="1"/>
          </p:cNvSpPr>
          <p:nvPr>
            <p:ph type="pic" sz="quarter" idx="16"/>
          </p:nvPr>
        </p:nvSpPr>
        <p:spPr>
          <a:xfrm>
            <a:off x="7855296" y="1137956"/>
            <a:ext cx="5526408" cy="5525075"/>
          </a:xfrm>
          <a:custGeom>
            <a:avLst/>
            <a:gdLst>
              <a:gd name="connsiteX0" fmla="*/ 1768317 w 5526408"/>
              <a:gd name="connsiteY0" fmla="*/ 2 h 5525075"/>
              <a:gd name="connsiteX1" fmla="*/ 3757899 w 5526408"/>
              <a:gd name="connsiteY1" fmla="*/ 2 h 5525075"/>
              <a:gd name="connsiteX2" fmla="*/ 4012407 w 5526408"/>
              <a:gd name="connsiteY2" fmla="*/ 105349 h 5525075"/>
              <a:gd name="connsiteX3" fmla="*/ 5421060 w 5526408"/>
              <a:gd name="connsiteY3" fmla="*/ 1514477 h 5525075"/>
              <a:gd name="connsiteX4" fmla="*/ 5526406 w 5526408"/>
              <a:gd name="connsiteY4" fmla="*/ 1768318 h 5525075"/>
              <a:gd name="connsiteX5" fmla="*/ 5526406 w 5526408"/>
              <a:gd name="connsiteY5" fmla="*/ 3757901 h 5525075"/>
              <a:gd name="connsiteX6" fmla="*/ 5421060 w 5526408"/>
              <a:gd name="connsiteY6" fmla="*/ 4012409 h 5525075"/>
              <a:gd name="connsiteX7" fmla="*/ 4089750 w 5526408"/>
              <a:gd name="connsiteY7" fmla="*/ 5343527 h 5525075"/>
              <a:gd name="connsiteX8" fmla="*/ 4042125 w 5526408"/>
              <a:gd name="connsiteY8" fmla="*/ 5391152 h 5525075"/>
              <a:gd name="connsiteX9" fmla="*/ 4013550 w 5526408"/>
              <a:gd name="connsiteY9" fmla="*/ 5419727 h 5525075"/>
              <a:gd name="connsiteX10" fmla="*/ 3759042 w 5526408"/>
              <a:gd name="connsiteY10" fmla="*/ 5525074 h 5525075"/>
              <a:gd name="connsiteX11" fmla="*/ 1767365 w 5526408"/>
              <a:gd name="connsiteY11" fmla="*/ 5525074 h 5525075"/>
              <a:gd name="connsiteX12" fmla="*/ 1512952 w 5526408"/>
              <a:gd name="connsiteY12" fmla="*/ 5419727 h 5525075"/>
              <a:gd name="connsiteX13" fmla="*/ 105348 w 5526408"/>
              <a:gd name="connsiteY13" fmla="*/ 4012409 h 5525075"/>
              <a:gd name="connsiteX14" fmla="*/ 1 w 5526408"/>
              <a:gd name="connsiteY14" fmla="*/ 3759044 h 5525075"/>
              <a:gd name="connsiteX15" fmla="*/ 1 w 5526408"/>
              <a:gd name="connsiteY15" fmla="*/ 1768318 h 5525075"/>
              <a:gd name="connsiteX16" fmla="*/ 105348 w 5526408"/>
              <a:gd name="connsiteY16" fmla="*/ 1512953 h 5525075"/>
              <a:gd name="connsiteX17" fmla="*/ 134970 w 5526408"/>
              <a:gd name="connsiteY17" fmla="*/ 1483330 h 5525075"/>
              <a:gd name="connsiteX18" fmla="*/ 134970 w 5526408"/>
              <a:gd name="connsiteY18" fmla="*/ 3442909 h 5525075"/>
              <a:gd name="connsiteX19" fmla="*/ 262796 w 5526408"/>
              <a:gd name="connsiteY19" fmla="*/ 3750185 h 5525075"/>
              <a:gd name="connsiteX20" fmla="*/ 1776223 w 5526408"/>
              <a:gd name="connsiteY20" fmla="*/ 5263994 h 5525075"/>
              <a:gd name="connsiteX21" fmla="*/ 2084738 w 5526408"/>
              <a:gd name="connsiteY21" fmla="*/ 5391819 h 5525075"/>
              <a:gd name="connsiteX22" fmla="*/ 4026885 w 5526408"/>
              <a:gd name="connsiteY22" fmla="*/ 5391819 h 5525075"/>
              <a:gd name="connsiteX23" fmla="*/ 4074510 w 5526408"/>
              <a:gd name="connsiteY23" fmla="*/ 5344194 h 5525075"/>
              <a:gd name="connsiteX24" fmla="*/ 2084738 w 5526408"/>
              <a:gd name="connsiteY24" fmla="*/ 5344194 h 5525075"/>
              <a:gd name="connsiteX25" fmla="*/ 1809751 w 5526408"/>
              <a:gd name="connsiteY25" fmla="*/ 5229894 h 5525075"/>
              <a:gd name="connsiteX26" fmla="*/ 296895 w 5526408"/>
              <a:gd name="connsiteY26" fmla="*/ 3716467 h 5525075"/>
              <a:gd name="connsiteX27" fmla="*/ 182595 w 5526408"/>
              <a:gd name="connsiteY27" fmla="*/ 3442814 h 5525075"/>
              <a:gd name="connsiteX28" fmla="*/ 182595 w 5526408"/>
              <a:gd name="connsiteY28" fmla="*/ 1435705 h 5525075"/>
              <a:gd name="connsiteX29" fmla="*/ 1514476 w 5526408"/>
              <a:gd name="connsiteY29" fmla="*/ 105349 h 5525075"/>
              <a:gd name="connsiteX30" fmla="*/ 1768317 w 5526408"/>
              <a:gd name="connsiteY30" fmla="*/ 2 h 552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526408" h="5525075">
                <a:moveTo>
                  <a:pt x="1768317" y="2"/>
                </a:moveTo>
                <a:lnTo>
                  <a:pt x="3757899" y="2"/>
                </a:lnTo>
                <a:cubicBezTo>
                  <a:pt x="3853397" y="-247"/>
                  <a:pt x="3945027" y="37682"/>
                  <a:pt x="4012407" y="105349"/>
                </a:cubicBezTo>
                <a:lnTo>
                  <a:pt x="5421060" y="1514477"/>
                </a:lnTo>
                <a:cubicBezTo>
                  <a:pt x="5488630" y="1581657"/>
                  <a:pt x="5526549" y="1673040"/>
                  <a:pt x="5526406" y="1768318"/>
                </a:cubicBezTo>
                <a:lnTo>
                  <a:pt x="5526406" y="3757901"/>
                </a:lnTo>
                <a:cubicBezTo>
                  <a:pt x="5526739" y="3853408"/>
                  <a:pt x="5488802" y="3945076"/>
                  <a:pt x="5421060" y="4012409"/>
                </a:cubicBezTo>
                <a:lnTo>
                  <a:pt x="4089750" y="5343527"/>
                </a:lnTo>
                <a:lnTo>
                  <a:pt x="4042125" y="5391152"/>
                </a:lnTo>
                <a:lnTo>
                  <a:pt x="4013550" y="5419727"/>
                </a:lnTo>
                <a:cubicBezTo>
                  <a:pt x="3946170" y="5487402"/>
                  <a:pt x="3854540" y="5525331"/>
                  <a:pt x="3759042" y="5525074"/>
                </a:cubicBezTo>
                <a:lnTo>
                  <a:pt x="1767365" y="5525074"/>
                </a:lnTo>
                <a:cubicBezTo>
                  <a:pt x="1671991" y="5524845"/>
                  <a:pt x="1580561" y="5486993"/>
                  <a:pt x="1512952" y="5419727"/>
                </a:cubicBezTo>
                <a:lnTo>
                  <a:pt x="105348" y="4012409"/>
                </a:lnTo>
                <a:cubicBezTo>
                  <a:pt x="37971" y="3945296"/>
                  <a:pt x="67" y="3854141"/>
                  <a:pt x="1" y="3759044"/>
                </a:cubicBezTo>
                <a:lnTo>
                  <a:pt x="1" y="1768318"/>
                </a:lnTo>
                <a:cubicBezTo>
                  <a:pt x="-24" y="1672621"/>
                  <a:pt x="37853" y="1580800"/>
                  <a:pt x="105348" y="1512953"/>
                </a:cubicBezTo>
                <a:lnTo>
                  <a:pt x="134970" y="1483330"/>
                </a:lnTo>
                <a:lnTo>
                  <a:pt x="134970" y="3442909"/>
                </a:lnTo>
                <a:cubicBezTo>
                  <a:pt x="135039" y="3558257"/>
                  <a:pt x="181036" y="3668823"/>
                  <a:pt x="262796" y="3750185"/>
                </a:cubicBezTo>
                <a:lnTo>
                  <a:pt x="1776223" y="5263994"/>
                </a:lnTo>
                <a:cubicBezTo>
                  <a:pt x="1858224" y="5345556"/>
                  <a:pt x="1969085" y="5391486"/>
                  <a:pt x="2084738" y="5391819"/>
                </a:cubicBezTo>
                <a:lnTo>
                  <a:pt x="4026885" y="5391819"/>
                </a:lnTo>
                <a:lnTo>
                  <a:pt x="4074510" y="5344194"/>
                </a:lnTo>
                <a:lnTo>
                  <a:pt x="2084738" y="5344194"/>
                </a:lnTo>
                <a:cubicBezTo>
                  <a:pt x="1981601" y="5343775"/>
                  <a:pt x="1882798" y="5302703"/>
                  <a:pt x="1809751" y="5229894"/>
                </a:cubicBezTo>
                <a:lnTo>
                  <a:pt x="296895" y="3716467"/>
                </a:lnTo>
                <a:cubicBezTo>
                  <a:pt x="223899" y="3644096"/>
                  <a:pt x="182762" y="3545607"/>
                  <a:pt x="182595" y="3442814"/>
                </a:cubicBezTo>
                <a:lnTo>
                  <a:pt x="182595" y="1435705"/>
                </a:lnTo>
                <a:lnTo>
                  <a:pt x="1514476" y="105349"/>
                </a:lnTo>
                <a:cubicBezTo>
                  <a:pt x="1581656" y="37783"/>
                  <a:pt x="1673039" y="-143"/>
                  <a:pt x="1768317" y="2"/>
                </a:cubicBezTo>
                <a:close/>
              </a:path>
            </a:pathLst>
          </a:custGeom>
          <a:solidFill>
            <a:schemeClr val="tx2"/>
          </a:solidFill>
        </p:spPr>
        <p:txBody>
          <a:bodyPr wrap="square" anchor="ctr">
            <a:noAutofit/>
          </a:bodyPr>
          <a:lstStyle>
            <a:lvl1pPr algn="ctr">
              <a:buFontTx/>
              <a:buNone/>
              <a:defRPr>
                <a:latin typeface="+mn-lt"/>
              </a:defRPr>
            </a:lvl1pPr>
          </a:lstStyle>
          <a:p>
            <a:endParaRPr lang="en-US"/>
          </a:p>
        </p:txBody>
      </p:sp>
      <p:sp>
        <p:nvSpPr>
          <p:cNvPr id="11" name="Text Placeholder 6">
            <a:extLst>
              <a:ext uri="{FF2B5EF4-FFF2-40B4-BE49-F238E27FC236}">
                <a16:creationId xmlns:a16="http://schemas.microsoft.com/office/drawing/2014/main" id="{8FB65F8E-766C-9C46-9F19-2F86DBB00F6F}"/>
              </a:ext>
            </a:extLst>
          </p:cNvPr>
          <p:cNvSpPr>
            <a:spLocks noGrp="1"/>
          </p:cNvSpPr>
          <p:nvPr>
            <p:ph type="body" sz="quarter" idx="10" hasCustomPrompt="1"/>
          </p:nvPr>
        </p:nvSpPr>
        <p:spPr>
          <a:xfrm>
            <a:off x="381744" y="904554"/>
            <a:ext cx="7801557" cy="605294"/>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16" name="Title 1">
            <a:extLst>
              <a:ext uri="{FF2B5EF4-FFF2-40B4-BE49-F238E27FC236}">
                <a16:creationId xmlns:a16="http://schemas.microsoft.com/office/drawing/2014/main" id="{0366F9D1-B50C-BF44-8FC6-E654482824EF}"/>
              </a:ext>
            </a:extLst>
          </p:cNvPr>
          <p:cNvSpPr>
            <a:spLocks noGrp="1"/>
          </p:cNvSpPr>
          <p:nvPr>
            <p:ph type="title" hasCustomPrompt="1"/>
          </p:nvPr>
        </p:nvSpPr>
        <p:spPr>
          <a:xfrm>
            <a:off x="381744" y="329761"/>
            <a:ext cx="7801557" cy="515526"/>
          </a:xfrm>
          <a:prstGeom prst="rect">
            <a:avLst/>
          </a:prstGeom>
        </p:spPr>
        <p:txBody>
          <a:bodyPr wrap="square" anchor="t">
            <a:spAutoFit/>
          </a:bodyPr>
          <a:lstStyle>
            <a:lvl1pPr>
              <a:lnSpc>
                <a:spcPts val="3300"/>
              </a:lnSpc>
              <a:defRPr>
                <a:latin typeface="+mn-lt"/>
              </a:defRPr>
            </a:lvl1pPr>
          </a:lstStyle>
          <a:p>
            <a:r>
              <a:rPr lang="en-US"/>
              <a:t>Click to edit title</a:t>
            </a:r>
          </a:p>
        </p:txBody>
      </p:sp>
      <p:sp>
        <p:nvSpPr>
          <p:cNvPr id="8" name="Text Placeholder 2">
            <a:extLst>
              <a:ext uri="{FF2B5EF4-FFF2-40B4-BE49-F238E27FC236}">
                <a16:creationId xmlns:a16="http://schemas.microsoft.com/office/drawing/2014/main" id="{8799E190-A2F6-F44B-85B3-267B407EBFD3}"/>
              </a:ext>
            </a:extLst>
          </p:cNvPr>
          <p:cNvSpPr>
            <a:spLocks noGrp="1"/>
          </p:cNvSpPr>
          <p:nvPr>
            <p:ph type="body" sz="quarter" idx="17"/>
          </p:nvPr>
        </p:nvSpPr>
        <p:spPr>
          <a:xfrm>
            <a:off x="384048" y="1787525"/>
            <a:ext cx="7185795" cy="1641475"/>
          </a:xfrm>
          <a:prstGeom prst="rect">
            <a:avLst/>
          </a:prstGeom>
        </p:spPr>
        <p:txBody>
          <a:bodyPr wrap="square">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3548053"/>
      </p:ext>
    </p:extLst>
  </p:cSld>
  <p:clrMapOvr>
    <a:masterClrMapping/>
  </p:clrMapOvr>
  <p:transition spd="med"/>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 Column 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8CAB5A7-9E2D-084B-BB21-FDD2EA9D6809}"/>
              </a:ext>
            </a:extLst>
          </p:cNvPr>
          <p:cNvSpPr>
            <a:spLocks noGrp="1" noChangeAspect="1"/>
          </p:cNvSpPr>
          <p:nvPr>
            <p:ph type="pic" sz="quarter" idx="16"/>
          </p:nvPr>
        </p:nvSpPr>
        <p:spPr>
          <a:xfrm>
            <a:off x="7792283" y="-241395"/>
            <a:ext cx="3529739" cy="3529013"/>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38100">
            <a:solidFill>
              <a:schemeClr val="bg1"/>
            </a:solidFill>
          </a:ln>
          <a:effectLst>
            <a:outerShdw blurRad="127000" dist="38100" dir="2700000" algn="tl" rotWithShape="0">
              <a:prstClr val="black">
                <a:alpha val="20000"/>
              </a:prstClr>
            </a:outerShdw>
          </a:effectLst>
        </p:spPr>
        <p:txBody>
          <a:bodyPr wrap="square" anchor="ctr">
            <a:noAutofit/>
          </a:bodyPr>
          <a:lstStyle>
            <a:lvl1pPr algn="ctr">
              <a:buNone/>
              <a:defRPr>
                <a:latin typeface="+mn-lt"/>
              </a:defRPr>
            </a:lvl1pPr>
          </a:lstStyle>
          <a:p>
            <a:endParaRPr lang="en-US"/>
          </a:p>
        </p:txBody>
      </p:sp>
      <p:pic>
        <p:nvPicPr>
          <p:cNvPr id="10" name="Graphic 9">
            <a:extLst>
              <a:ext uri="{FF2B5EF4-FFF2-40B4-BE49-F238E27FC236}">
                <a16:creationId xmlns:a16="http://schemas.microsoft.com/office/drawing/2014/main" id="{46CDCE90-0BC2-1546-B182-86CABE0C8B8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1529"/>
          <a:stretch/>
        </p:blipFill>
        <p:spPr>
          <a:xfrm>
            <a:off x="9017866" y="2145383"/>
            <a:ext cx="5053733" cy="4977587"/>
          </a:xfrm>
          <a:prstGeom prst="rect">
            <a:avLst/>
          </a:prstGeom>
          <a:effectLst>
            <a:outerShdw blurRad="127000" dist="38100" dir="2700000" algn="tl" rotWithShape="0">
              <a:prstClr val="black">
                <a:alpha val="20000"/>
              </a:prstClr>
            </a:outerShdw>
          </a:effectLst>
        </p:spPr>
      </p:pic>
      <p:sp>
        <p:nvSpPr>
          <p:cNvPr id="11" name="Picture Placeholder 10">
            <a:extLst>
              <a:ext uri="{FF2B5EF4-FFF2-40B4-BE49-F238E27FC236}">
                <a16:creationId xmlns:a16="http://schemas.microsoft.com/office/drawing/2014/main" id="{15866904-EC61-A548-B523-83EE6B2C8379}"/>
              </a:ext>
            </a:extLst>
          </p:cNvPr>
          <p:cNvSpPr>
            <a:spLocks noGrp="1" noChangeAspect="1"/>
          </p:cNvSpPr>
          <p:nvPr>
            <p:ph type="pic" sz="quarter" idx="17"/>
          </p:nvPr>
        </p:nvSpPr>
        <p:spPr>
          <a:xfrm>
            <a:off x="9052120" y="2674197"/>
            <a:ext cx="4429444" cy="4428376"/>
          </a:xfrm>
          <a:custGeom>
            <a:avLst/>
            <a:gdLst>
              <a:gd name="connsiteX0" fmla="*/ 1768317 w 5526408"/>
              <a:gd name="connsiteY0" fmla="*/ 2 h 5525075"/>
              <a:gd name="connsiteX1" fmla="*/ 3757899 w 5526408"/>
              <a:gd name="connsiteY1" fmla="*/ 2 h 5525075"/>
              <a:gd name="connsiteX2" fmla="*/ 4012407 w 5526408"/>
              <a:gd name="connsiteY2" fmla="*/ 105349 h 5525075"/>
              <a:gd name="connsiteX3" fmla="*/ 5421060 w 5526408"/>
              <a:gd name="connsiteY3" fmla="*/ 1514477 h 5525075"/>
              <a:gd name="connsiteX4" fmla="*/ 5526406 w 5526408"/>
              <a:gd name="connsiteY4" fmla="*/ 1768318 h 5525075"/>
              <a:gd name="connsiteX5" fmla="*/ 5526406 w 5526408"/>
              <a:gd name="connsiteY5" fmla="*/ 3757901 h 5525075"/>
              <a:gd name="connsiteX6" fmla="*/ 5421060 w 5526408"/>
              <a:gd name="connsiteY6" fmla="*/ 4012409 h 5525075"/>
              <a:gd name="connsiteX7" fmla="*/ 4089750 w 5526408"/>
              <a:gd name="connsiteY7" fmla="*/ 5343527 h 5525075"/>
              <a:gd name="connsiteX8" fmla="*/ 4042125 w 5526408"/>
              <a:gd name="connsiteY8" fmla="*/ 5391152 h 5525075"/>
              <a:gd name="connsiteX9" fmla="*/ 4013550 w 5526408"/>
              <a:gd name="connsiteY9" fmla="*/ 5419727 h 5525075"/>
              <a:gd name="connsiteX10" fmla="*/ 3759042 w 5526408"/>
              <a:gd name="connsiteY10" fmla="*/ 5525074 h 5525075"/>
              <a:gd name="connsiteX11" fmla="*/ 1767365 w 5526408"/>
              <a:gd name="connsiteY11" fmla="*/ 5525074 h 5525075"/>
              <a:gd name="connsiteX12" fmla="*/ 1512952 w 5526408"/>
              <a:gd name="connsiteY12" fmla="*/ 5419727 h 5525075"/>
              <a:gd name="connsiteX13" fmla="*/ 105348 w 5526408"/>
              <a:gd name="connsiteY13" fmla="*/ 4012409 h 5525075"/>
              <a:gd name="connsiteX14" fmla="*/ 1 w 5526408"/>
              <a:gd name="connsiteY14" fmla="*/ 3759044 h 5525075"/>
              <a:gd name="connsiteX15" fmla="*/ 1 w 5526408"/>
              <a:gd name="connsiteY15" fmla="*/ 1768318 h 5525075"/>
              <a:gd name="connsiteX16" fmla="*/ 105348 w 5526408"/>
              <a:gd name="connsiteY16" fmla="*/ 1512953 h 5525075"/>
              <a:gd name="connsiteX17" fmla="*/ 134970 w 5526408"/>
              <a:gd name="connsiteY17" fmla="*/ 1483330 h 5525075"/>
              <a:gd name="connsiteX18" fmla="*/ 134970 w 5526408"/>
              <a:gd name="connsiteY18" fmla="*/ 3442909 h 5525075"/>
              <a:gd name="connsiteX19" fmla="*/ 262796 w 5526408"/>
              <a:gd name="connsiteY19" fmla="*/ 3750185 h 5525075"/>
              <a:gd name="connsiteX20" fmla="*/ 1776223 w 5526408"/>
              <a:gd name="connsiteY20" fmla="*/ 5263994 h 5525075"/>
              <a:gd name="connsiteX21" fmla="*/ 2084738 w 5526408"/>
              <a:gd name="connsiteY21" fmla="*/ 5391819 h 5525075"/>
              <a:gd name="connsiteX22" fmla="*/ 4026885 w 5526408"/>
              <a:gd name="connsiteY22" fmla="*/ 5391819 h 5525075"/>
              <a:gd name="connsiteX23" fmla="*/ 4074510 w 5526408"/>
              <a:gd name="connsiteY23" fmla="*/ 5344194 h 5525075"/>
              <a:gd name="connsiteX24" fmla="*/ 2084738 w 5526408"/>
              <a:gd name="connsiteY24" fmla="*/ 5344194 h 5525075"/>
              <a:gd name="connsiteX25" fmla="*/ 1809751 w 5526408"/>
              <a:gd name="connsiteY25" fmla="*/ 5229894 h 5525075"/>
              <a:gd name="connsiteX26" fmla="*/ 296895 w 5526408"/>
              <a:gd name="connsiteY26" fmla="*/ 3716467 h 5525075"/>
              <a:gd name="connsiteX27" fmla="*/ 182595 w 5526408"/>
              <a:gd name="connsiteY27" fmla="*/ 3442814 h 5525075"/>
              <a:gd name="connsiteX28" fmla="*/ 182595 w 5526408"/>
              <a:gd name="connsiteY28" fmla="*/ 1435705 h 5525075"/>
              <a:gd name="connsiteX29" fmla="*/ 1514476 w 5526408"/>
              <a:gd name="connsiteY29" fmla="*/ 105349 h 5525075"/>
              <a:gd name="connsiteX30" fmla="*/ 1768317 w 5526408"/>
              <a:gd name="connsiteY30" fmla="*/ 2 h 552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526408" h="5525075">
                <a:moveTo>
                  <a:pt x="1768317" y="2"/>
                </a:moveTo>
                <a:lnTo>
                  <a:pt x="3757899" y="2"/>
                </a:lnTo>
                <a:cubicBezTo>
                  <a:pt x="3853397" y="-247"/>
                  <a:pt x="3945027" y="37682"/>
                  <a:pt x="4012407" y="105349"/>
                </a:cubicBezTo>
                <a:lnTo>
                  <a:pt x="5421060" y="1514477"/>
                </a:lnTo>
                <a:cubicBezTo>
                  <a:pt x="5488630" y="1581657"/>
                  <a:pt x="5526549" y="1673040"/>
                  <a:pt x="5526406" y="1768318"/>
                </a:cubicBezTo>
                <a:lnTo>
                  <a:pt x="5526406" y="3757901"/>
                </a:lnTo>
                <a:cubicBezTo>
                  <a:pt x="5526739" y="3853408"/>
                  <a:pt x="5488802" y="3945076"/>
                  <a:pt x="5421060" y="4012409"/>
                </a:cubicBezTo>
                <a:lnTo>
                  <a:pt x="4089750" y="5343527"/>
                </a:lnTo>
                <a:lnTo>
                  <a:pt x="4042125" y="5391152"/>
                </a:lnTo>
                <a:lnTo>
                  <a:pt x="4013550" y="5419727"/>
                </a:lnTo>
                <a:cubicBezTo>
                  <a:pt x="3946170" y="5487402"/>
                  <a:pt x="3854540" y="5525331"/>
                  <a:pt x="3759042" y="5525074"/>
                </a:cubicBezTo>
                <a:lnTo>
                  <a:pt x="1767365" y="5525074"/>
                </a:lnTo>
                <a:cubicBezTo>
                  <a:pt x="1671991" y="5524845"/>
                  <a:pt x="1580561" y="5486993"/>
                  <a:pt x="1512952" y="5419727"/>
                </a:cubicBezTo>
                <a:lnTo>
                  <a:pt x="105348" y="4012409"/>
                </a:lnTo>
                <a:cubicBezTo>
                  <a:pt x="37971" y="3945296"/>
                  <a:pt x="67" y="3854141"/>
                  <a:pt x="1" y="3759044"/>
                </a:cubicBezTo>
                <a:lnTo>
                  <a:pt x="1" y="1768318"/>
                </a:lnTo>
                <a:cubicBezTo>
                  <a:pt x="-24" y="1672621"/>
                  <a:pt x="37853" y="1580800"/>
                  <a:pt x="105348" y="1512953"/>
                </a:cubicBezTo>
                <a:lnTo>
                  <a:pt x="134970" y="1483330"/>
                </a:lnTo>
                <a:lnTo>
                  <a:pt x="134970" y="3442909"/>
                </a:lnTo>
                <a:cubicBezTo>
                  <a:pt x="135039" y="3558257"/>
                  <a:pt x="181036" y="3668823"/>
                  <a:pt x="262796" y="3750185"/>
                </a:cubicBezTo>
                <a:lnTo>
                  <a:pt x="1776223" y="5263994"/>
                </a:lnTo>
                <a:cubicBezTo>
                  <a:pt x="1858224" y="5345556"/>
                  <a:pt x="1969085" y="5391486"/>
                  <a:pt x="2084738" y="5391819"/>
                </a:cubicBezTo>
                <a:lnTo>
                  <a:pt x="4026885" y="5391819"/>
                </a:lnTo>
                <a:lnTo>
                  <a:pt x="4074510" y="5344194"/>
                </a:lnTo>
                <a:lnTo>
                  <a:pt x="2084738" y="5344194"/>
                </a:lnTo>
                <a:cubicBezTo>
                  <a:pt x="1981601" y="5343775"/>
                  <a:pt x="1882798" y="5302703"/>
                  <a:pt x="1809751" y="5229894"/>
                </a:cubicBezTo>
                <a:lnTo>
                  <a:pt x="296895" y="3716467"/>
                </a:lnTo>
                <a:cubicBezTo>
                  <a:pt x="223899" y="3644096"/>
                  <a:pt x="182762" y="3545607"/>
                  <a:pt x="182595" y="3442814"/>
                </a:cubicBezTo>
                <a:lnTo>
                  <a:pt x="182595" y="1435705"/>
                </a:lnTo>
                <a:lnTo>
                  <a:pt x="1514476" y="105349"/>
                </a:lnTo>
                <a:cubicBezTo>
                  <a:pt x="1581656" y="37783"/>
                  <a:pt x="1673039" y="-143"/>
                  <a:pt x="1768317" y="2"/>
                </a:cubicBezTo>
                <a:close/>
              </a:path>
            </a:pathLst>
          </a:custGeom>
          <a:solidFill>
            <a:schemeClr val="tx2"/>
          </a:solidFill>
        </p:spPr>
        <p:txBody>
          <a:bodyPr wrap="square" anchor="ctr">
            <a:noAutofit/>
          </a:bodyPr>
          <a:lstStyle>
            <a:lvl1pPr algn="ctr">
              <a:buFontTx/>
              <a:buNone/>
              <a:defRPr>
                <a:latin typeface="+mn-lt"/>
              </a:defRPr>
            </a:lvl1pPr>
          </a:lstStyle>
          <a:p>
            <a:endParaRPr lang="en-US"/>
          </a:p>
        </p:txBody>
      </p:sp>
      <p:sp>
        <p:nvSpPr>
          <p:cNvPr id="17" name="Text Placeholder 6">
            <a:extLst>
              <a:ext uri="{FF2B5EF4-FFF2-40B4-BE49-F238E27FC236}">
                <a16:creationId xmlns:a16="http://schemas.microsoft.com/office/drawing/2014/main" id="{55F6DE81-83CE-8B45-919E-CF8B0EEF4801}"/>
              </a:ext>
            </a:extLst>
          </p:cNvPr>
          <p:cNvSpPr>
            <a:spLocks noGrp="1"/>
          </p:cNvSpPr>
          <p:nvPr>
            <p:ph type="body" sz="quarter" idx="10" hasCustomPrompt="1"/>
          </p:nvPr>
        </p:nvSpPr>
        <p:spPr>
          <a:xfrm>
            <a:off x="381745" y="904554"/>
            <a:ext cx="7277584" cy="605294"/>
          </a:xfrm>
          <a:prstGeom prst="rect">
            <a:avLst/>
          </a:prstGeom>
        </p:spPr>
        <p:txBody>
          <a:bodyPr wrap="square"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18" name="Title 1">
            <a:extLst>
              <a:ext uri="{FF2B5EF4-FFF2-40B4-BE49-F238E27FC236}">
                <a16:creationId xmlns:a16="http://schemas.microsoft.com/office/drawing/2014/main" id="{280F92AA-292A-DD43-ADF6-61A6EA35DE99}"/>
              </a:ext>
            </a:extLst>
          </p:cNvPr>
          <p:cNvSpPr>
            <a:spLocks noGrp="1"/>
          </p:cNvSpPr>
          <p:nvPr>
            <p:ph type="title" hasCustomPrompt="1"/>
          </p:nvPr>
        </p:nvSpPr>
        <p:spPr>
          <a:xfrm>
            <a:off x="381745" y="329761"/>
            <a:ext cx="7277584" cy="515526"/>
          </a:xfrm>
          <a:prstGeom prst="rect">
            <a:avLst/>
          </a:prstGeom>
        </p:spPr>
        <p:txBody>
          <a:bodyPr wrap="square" anchor="t">
            <a:spAutoFit/>
          </a:bodyPr>
          <a:lstStyle>
            <a:lvl1pPr>
              <a:lnSpc>
                <a:spcPts val="3300"/>
              </a:lnSpc>
              <a:defRPr>
                <a:latin typeface="+mn-lt"/>
              </a:defRPr>
            </a:lvl1pPr>
          </a:lstStyle>
          <a:p>
            <a:r>
              <a:rPr lang="en-US"/>
              <a:t>Click to edit title</a:t>
            </a:r>
          </a:p>
        </p:txBody>
      </p:sp>
      <p:sp>
        <p:nvSpPr>
          <p:cNvPr id="12" name="Text Placeholder 2">
            <a:extLst>
              <a:ext uri="{FF2B5EF4-FFF2-40B4-BE49-F238E27FC236}">
                <a16:creationId xmlns:a16="http://schemas.microsoft.com/office/drawing/2014/main" id="{AB649A59-EB59-D041-B699-B9299A2DF99D}"/>
              </a:ext>
            </a:extLst>
          </p:cNvPr>
          <p:cNvSpPr>
            <a:spLocks noGrp="1"/>
          </p:cNvSpPr>
          <p:nvPr>
            <p:ph type="body" sz="quarter" idx="18"/>
          </p:nvPr>
        </p:nvSpPr>
        <p:spPr>
          <a:xfrm>
            <a:off x="384048" y="1787525"/>
            <a:ext cx="7275281" cy="1641475"/>
          </a:xfrm>
          <a:prstGeom prst="rect">
            <a:avLst/>
          </a:prstGeom>
        </p:spPr>
        <p:txBody>
          <a:bodyPr wrap="square">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6710040"/>
      </p:ext>
    </p:extLst>
  </p:cSld>
  <p:clrMapOvr>
    <a:masterClrMapping/>
  </p:clrMapOvr>
  <p:transition spd="med"/>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 Column F">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6">
            <a:extLst>
              <a:ext uri="{FF2B5EF4-FFF2-40B4-BE49-F238E27FC236}">
                <a16:creationId xmlns:a16="http://schemas.microsoft.com/office/drawing/2014/main" id="{3A858405-81C4-AC41-9C11-BCA00D3553BB}"/>
              </a:ext>
            </a:extLst>
          </p:cNvPr>
          <p:cNvSpPr>
            <a:spLocks noGrp="1"/>
          </p:cNvSpPr>
          <p:nvPr>
            <p:ph type="body" sz="quarter" idx="11"/>
          </p:nvPr>
        </p:nvSpPr>
        <p:spPr>
          <a:xfrm>
            <a:off x="6934944" y="3118292"/>
            <a:ext cx="4403616" cy="338554"/>
          </a:xfrm>
          <a:prstGeom prst="rect">
            <a:avLst/>
          </a:prstGeom>
        </p:spPr>
        <p:txBody>
          <a:bodyPr anchor="t">
            <a:spAutoFit/>
          </a:bodyPr>
          <a:lstStyle>
            <a:lvl1pPr marL="0" indent="0">
              <a:buNone/>
              <a:defRPr sz="1600" b="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endParaRPr lang="en-US"/>
          </a:p>
        </p:txBody>
      </p:sp>
      <p:sp>
        <p:nvSpPr>
          <p:cNvPr id="7" name="Text Placeholder 6">
            <a:extLst>
              <a:ext uri="{FF2B5EF4-FFF2-40B4-BE49-F238E27FC236}">
                <a16:creationId xmlns:a16="http://schemas.microsoft.com/office/drawing/2014/main" id="{BD1C8562-49A2-F24B-A447-EF091B334DE4}"/>
              </a:ext>
            </a:extLst>
          </p:cNvPr>
          <p:cNvSpPr>
            <a:spLocks noGrp="1"/>
          </p:cNvSpPr>
          <p:nvPr>
            <p:ph type="body" sz="quarter" idx="12" hasCustomPrompt="1"/>
          </p:nvPr>
        </p:nvSpPr>
        <p:spPr>
          <a:xfrm>
            <a:off x="6934944" y="1937940"/>
            <a:ext cx="4403616" cy="861774"/>
          </a:xfrm>
          <a:prstGeom prst="rect">
            <a:avLst/>
          </a:prstGeom>
        </p:spPr>
        <p:txBody>
          <a:bodyPr anchor="t">
            <a:spAutoFit/>
          </a:bodyPr>
          <a:lstStyle>
            <a:lvl1pPr marL="0" indent="0">
              <a:lnSpc>
                <a:spcPts val="2000"/>
              </a:lnSpc>
              <a:buNone/>
              <a:defRPr sz="18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8" name="Title 1">
            <a:extLst>
              <a:ext uri="{FF2B5EF4-FFF2-40B4-BE49-F238E27FC236}">
                <a16:creationId xmlns:a16="http://schemas.microsoft.com/office/drawing/2014/main" id="{AFB17C5A-5767-5A45-9BBD-48DB91DEAB6E}"/>
              </a:ext>
            </a:extLst>
          </p:cNvPr>
          <p:cNvSpPr>
            <a:spLocks noGrp="1"/>
          </p:cNvSpPr>
          <p:nvPr>
            <p:ph type="title" hasCustomPrompt="1"/>
          </p:nvPr>
        </p:nvSpPr>
        <p:spPr>
          <a:xfrm>
            <a:off x="6934944" y="1371600"/>
            <a:ext cx="4403616"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14" name="Picture Placeholder 13">
            <a:extLst>
              <a:ext uri="{FF2B5EF4-FFF2-40B4-BE49-F238E27FC236}">
                <a16:creationId xmlns:a16="http://schemas.microsoft.com/office/drawing/2014/main" id="{C057FB67-20EE-1E4B-8B02-10AE7DCF9F86}"/>
              </a:ext>
            </a:extLst>
          </p:cNvPr>
          <p:cNvSpPr>
            <a:spLocks noGrp="1" noChangeAspect="1"/>
          </p:cNvSpPr>
          <p:nvPr>
            <p:ph type="pic" sz="quarter" idx="13"/>
          </p:nvPr>
        </p:nvSpPr>
        <p:spPr>
          <a:xfrm>
            <a:off x="0" y="-1591"/>
            <a:ext cx="6111089" cy="6859591"/>
          </a:xfrm>
          <a:custGeom>
            <a:avLst/>
            <a:gdLst>
              <a:gd name="connsiteX0" fmla="*/ 0 w 6111089"/>
              <a:gd name="connsiteY0" fmla="*/ 0 h 6859591"/>
              <a:gd name="connsiteX1" fmla="*/ 6111089 w 6111089"/>
              <a:gd name="connsiteY1" fmla="*/ 0 h 6859591"/>
              <a:gd name="connsiteX2" fmla="*/ 6111089 w 6111089"/>
              <a:gd name="connsiteY2" fmla="*/ 6299754 h 6859591"/>
              <a:gd name="connsiteX3" fmla="*/ 3845721 w 6111089"/>
              <a:gd name="connsiteY3" fmla="*/ 6299754 h 6859591"/>
              <a:gd name="connsiteX4" fmla="*/ 3668372 w 6111089"/>
              <a:gd name="connsiteY4" fmla="*/ 6373169 h 6859591"/>
              <a:gd name="connsiteX5" fmla="*/ 3181649 w 6111089"/>
              <a:gd name="connsiteY5" fmla="*/ 6859591 h 6859591"/>
              <a:gd name="connsiteX6" fmla="*/ 0 w 6111089"/>
              <a:gd name="connsiteY6" fmla="*/ 6859591 h 685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11089" h="6859591">
                <a:moveTo>
                  <a:pt x="0" y="0"/>
                </a:moveTo>
                <a:lnTo>
                  <a:pt x="6111089" y="0"/>
                </a:lnTo>
                <a:lnTo>
                  <a:pt x="6111089" y="6299754"/>
                </a:lnTo>
                <a:lnTo>
                  <a:pt x="3845721" y="6299754"/>
                </a:lnTo>
                <a:cubicBezTo>
                  <a:pt x="3779202" y="6299754"/>
                  <a:pt x="3715408" y="6326162"/>
                  <a:pt x="3668372" y="6373169"/>
                </a:cubicBezTo>
                <a:lnTo>
                  <a:pt x="3181649" y="6859591"/>
                </a:lnTo>
                <a:lnTo>
                  <a:pt x="0" y="6859591"/>
                </a:lnTo>
                <a:close/>
              </a:path>
            </a:pathLst>
          </a:custGeom>
          <a:solidFill>
            <a:schemeClr val="tx2"/>
          </a:solidFill>
        </p:spPr>
        <p:txBody>
          <a:bodyPr wrap="square" anchor="ctr">
            <a:noAutofit/>
          </a:bodyPr>
          <a:lstStyle>
            <a:lvl1pPr algn="ctr">
              <a:buFontTx/>
              <a:buNone/>
              <a:defRPr>
                <a:latin typeface="+mn-lt"/>
              </a:defRPr>
            </a:lvl1pPr>
          </a:lstStyle>
          <a:p>
            <a:endParaRPr lang="en-US"/>
          </a:p>
        </p:txBody>
      </p:sp>
    </p:spTree>
    <p:extLst>
      <p:ext uri="{BB962C8B-B14F-4D97-AF65-F5344CB8AC3E}">
        <p14:creationId xmlns:p14="http://schemas.microsoft.com/office/powerpoint/2010/main" val="2566358246"/>
      </p:ext>
    </p:extLst>
  </p:cSld>
  <p:clrMapOvr>
    <a:masterClrMapping/>
  </p:clrMapOvr>
  <p:transition spd="med"/>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 Column 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6">
            <a:extLst>
              <a:ext uri="{FF2B5EF4-FFF2-40B4-BE49-F238E27FC236}">
                <a16:creationId xmlns:a16="http://schemas.microsoft.com/office/drawing/2014/main" id="{3A858405-81C4-AC41-9C11-BCA00D3553BB}"/>
              </a:ext>
            </a:extLst>
          </p:cNvPr>
          <p:cNvSpPr>
            <a:spLocks noGrp="1"/>
          </p:cNvSpPr>
          <p:nvPr>
            <p:ph type="body" sz="quarter" idx="11"/>
          </p:nvPr>
        </p:nvSpPr>
        <p:spPr>
          <a:xfrm>
            <a:off x="818624" y="3118292"/>
            <a:ext cx="4403616" cy="338554"/>
          </a:xfrm>
          <a:prstGeom prst="rect">
            <a:avLst/>
          </a:prstGeom>
        </p:spPr>
        <p:txBody>
          <a:bodyPr anchor="t">
            <a:spAutoFit/>
          </a:bodyPr>
          <a:lstStyle>
            <a:lvl1pPr marL="0" indent="0">
              <a:buNone/>
              <a:defRPr sz="1600" b="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endParaRPr lang="en-US"/>
          </a:p>
        </p:txBody>
      </p:sp>
      <p:sp>
        <p:nvSpPr>
          <p:cNvPr id="7" name="Text Placeholder 6">
            <a:extLst>
              <a:ext uri="{FF2B5EF4-FFF2-40B4-BE49-F238E27FC236}">
                <a16:creationId xmlns:a16="http://schemas.microsoft.com/office/drawing/2014/main" id="{BD1C8562-49A2-F24B-A447-EF091B334DE4}"/>
              </a:ext>
            </a:extLst>
          </p:cNvPr>
          <p:cNvSpPr>
            <a:spLocks noGrp="1"/>
          </p:cNvSpPr>
          <p:nvPr>
            <p:ph type="body" sz="quarter" idx="12" hasCustomPrompt="1"/>
          </p:nvPr>
        </p:nvSpPr>
        <p:spPr>
          <a:xfrm>
            <a:off x="818624" y="1937940"/>
            <a:ext cx="4403616" cy="861774"/>
          </a:xfrm>
          <a:prstGeom prst="rect">
            <a:avLst/>
          </a:prstGeom>
        </p:spPr>
        <p:txBody>
          <a:bodyPr anchor="t">
            <a:spAutoFit/>
          </a:bodyPr>
          <a:lstStyle>
            <a:lvl1pPr marL="0" indent="0">
              <a:lnSpc>
                <a:spcPts val="2000"/>
              </a:lnSpc>
              <a:buNone/>
              <a:defRPr sz="180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8" name="Title 1">
            <a:extLst>
              <a:ext uri="{FF2B5EF4-FFF2-40B4-BE49-F238E27FC236}">
                <a16:creationId xmlns:a16="http://schemas.microsoft.com/office/drawing/2014/main" id="{AFB17C5A-5767-5A45-9BBD-48DB91DEAB6E}"/>
              </a:ext>
            </a:extLst>
          </p:cNvPr>
          <p:cNvSpPr>
            <a:spLocks noGrp="1"/>
          </p:cNvSpPr>
          <p:nvPr>
            <p:ph type="title" hasCustomPrompt="1"/>
          </p:nvPr>
        </p:nvSpPr>
        <p:spPr>
          <a:xfrm>
            <a:off x="818624" y="1371600"/>
            <a:ext cx="4403616"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12" name="Picture Placeholder 11">
            <a:extLst>
              <a:ext uri="{FF2B5EF4-FFF2-40B4-BE49-F238E27FC236}">
                <a16:creationId xmlns:a16="http://schemas.microsoft.com/office/drawing/2014/main" id="{AB0AA1D7-C6D0-1C47-8561-50BD66319C82}"/>
              </a:ext>
            </a:extLst>
          </p:cNvPr>
          <p:cNvSpPr>
            <a:spLocks noGrp="1" noChangeAspect="1"/>
          </p:cNvSpPr>
          <p:nvPr>
            <p:ph type="pic" sz="quarter" idx="13"/>
          </p:nvPr>
        </p:nvSpPr>
        <p:spPr>
          <a:xfrm>
            <a:off x="6096000" y="1"/>
            <a:ext cx="6111089" cy="6859909"/>
          </a:xfrm>
          <a:custGeom>
            <a:avLst/>
            <a:gdLst>
              <a:gd name="connsiteX0" fmla="*/ 0 w 6111089"/>
              <a:gd name="connsiteY0" fmla="*/ 0 h 6859909"/>
              <a:gd name="connsiteX1" fmla="*/ 6111089 w 6111089"/>
              <a:gd name="connsiteY1" fmla="*/ 0 h 6859909"/>
              <a:gd name="connsiteX2" fmla="*/ 6111089 w 6111089"/>
              <a:gd name="connsiteY2" fmla="*/ 6859909 h 6859909"/>
              <a:gd name="connsiteX3" fmla="*/ 2929503 w 6111089"/>
              <a:gd name="connsiteY3" fmla="*/ 6859909 h 6859909"/>
              <a:gd name="connsiteX4" fmla="*/ 2442526 w 6111089"/>
              <a:gd name="connsiteY4" fmla="*/ 6373232 h 6859909"/>
              <a:gd name="connsiteX5" fmla="*/ 2265559 w 6111089"/>
              <a:gd name="connsiteY5" fmla="*/ 6299436 h 6859909"/>
              <a:gd name="connsiteX6" fmla="*/ 0 w 6111089"/>
              <a:gd name="connsiteY6" fmla="*/ 6299436 h 685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11089" h="6859909">
                <a:moveTo>
                  <a:pt x="0" y="0"/>
                </a:moveTo>
                <a:lnTo>
                  <a:pt x="6111089" y="0"/>
                </a:lnTo>
                <a:lnTo>
                  <a:pt x="6111089" y="6859909"/>
                </a:lnTo>
                <a:lnTo>
                  <a:pt x="2929503" y="6859909"/>
                </a:lnTo>
                <a:lnTo>
                  <a:pt x="2442526" y="6373232"/>
                </a:lnTo>
                <a:cubicBezTo>
                  <a:pt x="2395420" y="6326156"/>
                  <a:pt x="2331762" y="6299436"/>
                  <a:pt x="2265559" y="6299436"/>
                </a:cubicBezTo>
                <a:lnTo>
                  <a:pt x="0" y="6299436"/>
                </a:lnTo>
                <a:close/>
              </a:path>
            </a:pathLst>
          </a:custGeom>
          <a:solidFill>
            <a:schemeClr val="tx2"/>
          </a:solidFill>
        </p:spPr>
        <p:txBody>
          <a:bodyPr wrap="square" anchor="ctr">
            <a:noAutofit/>
          </a:bodyPr>
          <a:lstStyle>
            <a:lvl1pPr marL="0" indent="0" algn="ctr">
              <a:buNone/>
              <a:defRPr/>
            </a:lvl1pPr>
          </a:lstStyle>
          <a:p>
            <a:endParaRPr lang="en-US"/>
          </a:p>
        </p:txBody>
      </p:sp>
    </p:spTree>
    <p:extLst>
      <p:ext uri="{BB962C8B-B14F-4D97-AF65-F5344CB8AC3E}">
        <p14:creationId xmlns:p14="http://schemas.microsoft.com/office/powerpoint/2010/main" val="988482921"/>
      </p:ext>
    </p:extLst>
  </p:cSld>
  <p:clrMapOvr>
    <a:masterClrMapping/>
  </p:clrMapOvr>
  <p:transition spd="med"/>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 Column H">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8E95ADD2-9531-5747-9B12-B12FE72C191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25804"/>
          <a:stretch/>
        </p:blipFill>
        <p:spPr>
          <a:xfrm>
            <a:off x="6050441" y="1648237"/>
            <a:ext cx="6141559" cy="4358261"/>
          </a:xfrm>
          <a:prstGeom prst="rect">
            <a:avLst/>
          </a:prstGeom>
          <a:effectLst>
            <a:reflection blurRad="6350" stA="30000" endPos="7000" dir="5400000" sy="-100000" algn="bl" rotWithShape="0"/>
          </a:effectLst>
        </p:spPr>
      </p:pic>
      <p:sp>
        <p:nvSpPr>
          <p:cNvPr id="28" name="Picture Placeholder 7">
            <a:extLst>
              <a:ext uri="{FF2B5EF4-FFF2-40B4-BE49-F238E27FC236}">
                <a16:creationId xmlns:a16="http://schemas.microsoft.com/office/drawing/2014/main" id="{E0C8F099-B6B3-5D45-8DE4-4B25DE2B81D9}"/>
              </a:ext>
            </a:extLst>
          </p:cNvPr>
          <p:cNvSpPr>
            <a:spLocks noGrp="1"/>
          </p:cNvSpPr>
          <p:nvPr>
            <p:ph type="pic" sz="quarter" idx="10" hasCustomPrompt="1"/>
          </p:nvPr>
        </p:nvSpPr>
        <p:spPr>
          <a:xfrm>
            <a:off x="7212169" y="1936821"/>
            <a:ext cx="4979831" cy="3533106"/>
          </a:xfrm>
          <a:prstGeom prst="rect">
            <a:avLst/>
          </a:prstGeom>
        </p:spPr>
        <p:txBody>
          <a:bodyPr anchor="ctr"/>
          <a:lstStyle>
            <a:lvl1pPr marL="0" indent="0" algn="ctr">
              <a:buNone/>
              <a:defRPr sz="1500">
                <a:latin typeface="+mn-lt"/>
              </a:defRPr>
            </a:lvl1pPr>
          </a:lstStyle>
          <a:p>
            <a:r>
              <a:rPr lang="en-US"/>
              <a:t>Click to add screenshot</a:t>
            </a:r>
          </a:p>
        </p:txBody>
      </p:sp>
      <p:sp>
        <p:nvSpPr>
          <p:cNvPr id="14" name="Picture Placeholder 7">
            <a:extLst>
              <a:ext uri="{FF2B5EF4-FFF2-40B4-BE49-F238E27FC236}">
                <a16:creationId xmlns:a16="http://schemas.microsoft.com/office/drawing/2014/main" id="{F48FB4FD-D0AE-D646-BCF4-D30330B35EDE}"/>
              </a:ext>
            </a:extLst>
          </p:cNvPr>
          <p:cNvSpPr>
            <a:spLocks noGrp="1"/>
          </p:cNvSpPr>
          <p:nvPr>
            <p:ph type="pic" sz="quarter" idx="11" hasCustomPrompt="1"/>
          </p:nvPr>
        </p:nvSpPr>
        <p:spPr>
          <a:xfrm>
            <a:off x="7736259" y="402297"/>
            <a:ext cx="4073997" cy="1064553"/>
          </a:xfrm>
          <a:prstGeom prst="rect">
            <a:avLst/>
          </a:prstGeom>
        </p:spPr>
        <p:txBody>
          <a:bodyPr anchor="ctr"/>
          <a:lstStyle>
            <a:lvl1pPr marL="0" indent="0" algn="ctr">
              <a:buNone/>
              <a:defRPr sz="1500">
                <a:solidFill>
                  <a:schemeClr val="bg2"/>
                </a:solidFill>
                <a:latin typeface="+mn-lt"/>
              </a:defRPr>
            </a:lvl1pPr>
          </a:lstStyle>
          <a:p>
            <a:r>
              <a:rPr lang="en-US"/>
              <a:t>Click to add software logo </a:t>
            </a:r>
            <a:br>
              <a:rPr lang="en-US"/>
            </a:br>
            <a:r>
              <a:rPr lang="en-US"/>
              <a:t>(resize accordingly)</a:t>
            </a:r>
          </a:p>
        </p:txBody>
      </p:sp>
      <p:sp>
        <p:nvSpPr>
          <p:cNvPr id="18" name="Title 1">
            <a:extLst>
              <a:ext uri="{FF2B5EF4-FFF2-40B4-BE49-F238E27FC236}">
                <a16:creationId xmlns:a16="http://schemas.microsoft.com/office/drawing/2014/main" id="{F1311485-E971-8B46-99AB-01DBB0269FFD}"/>
              </a:ext>
            </a:extLst>
          </p:cNvPr>
          <p:cNvSpPr>
            <a:spLocks noGrp="1"/>
          </p:cNvSpPr>
          <p:nvPr>
            <p:ph type="title" hasCustomPrompt="1"/>
          </p:nvPr>
        </p:nvSpPr>
        <p:spPr>
          <a:xfrm>
            <a:off x="381744" y="329761"/>
            <a:ext cx="6450856" cy="515526"/>
          </a:xfrm>
          <a:prstGeom prst="rect">
            <a:avLst/>
          </a:prstGeom>
        </p:spPr>
        <p:txBody>
          <a:bodyPr wrap="square" anchor="t">
            <a:spAutoFit/>
          </a:bodyPr>
          <a:lstStyle>
            <a:lvl1pPr>
              <a:lnSpc>
                <a:spcPts val="3300"/>
              </a:lnSpc>
              <a:defRPr>
                <a:latin typeface="+mn-lt"/>
              </a:defRPr>
            </a:lvl1pPr>
          </a:lstStyle>
          <a:p>
            <a:r>
              <a:rPr lang="en-US"/>
              <a:t>Click to edit title</a:t>
            </a:r>
          </a:p>
        </p:txBody>
      </p:sp>
      <p:sp>
        <p:nvSpPr>
          <p:cNvPr id="20" name="Text Placeholder 6">
            <a:extLst>
              <a:ext uri="{FF2B5EF4-FFF2-40B4-BE49-F238E27FC236}">
                <a16:creationId xmlns:a16="http://schemas.microsoft.com/office/drawing/2014/main" id="{0A7CD027-56DB-BB4D-B59B-CA8F22F8796F}"/>
              </a:ext>
            </a:extLst>
          </p:cNvPr>
          <p:cNvSpPr>
            <a:spLocks noGrp="1"/>
          </p:cNvSpPr>
          <p:nvPr>
            <p:ph type="body" sz="quarter" idx="16" hasCustomPrompt="1"/>
          </p:nvPr>
        </p:nvSpPr>
        <p:spPr>
          <a:xfrm>
            <a:off x="381744" y="904554"/>
            <a:ext cx="6450856" cy="605294"/>
          </a:xfrm>
          <a:prstGeom prst="rect">
            <a:avLst/>
          </a:prstGeom>
        </p:spPr>
        <p:txBody>
          <a:bodyPr wrap="square"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8" name="Text Placeholder 2">
            <a:extLst>
              <a:ext uri="{FF2B5EF4-FFF2-40B4-BE49-F238E27FC236}">
                <a16:creationId xmlns:a16="http://schemas.microsoft.com/office/drawing/2014/main" id="{708FE048-CFD3-E741-8350-02DD2F99F4C3}"/>
              </a:ext>
            </a:extLst>
          </p:cNvPr>
          <p:cNvSpPr>
            <a:spLocks noGrp="1"/>
          </p:cNvSpPr>
          <p:nvPr>
            <p:ph type="body" sz="quarter" idx="17"/>
          </p:nvPr>
        </p:nvSpPr>
        <p:spPr>
          <a:xfrm>
            <a:off x="381000" y="1787525"/>
            <a:ext cx="6450857" cy="1641475"/>
          </a:xfrm>
          <a:prstGeom prst="rect">
            <a:avLst/>
          </a:prstGeom>
        </p:spPr>
        <p:txBody>
          <a:bodyPr wrap="square">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5216969"/>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287F7E11-4D17-48D8-A138-23D57849DF0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93688" y="298375"/>
            <a:ext cx="2622570" cy="867436"/>
          </a:xfrm>
          <a:prstGeom prst="rect">
            <a:avLst/>
          </a:prstGeom>
        </p:spPr>
      </p:pic>
    </p:spTree>
    <p:extLst>
      <p:ext uri="{BB962C8B-B14F-4D97-AF65-F5344CB8AC3E}">
        <p14:creationId xmlns:p14="http://schemas.microsoft.com/office/powerpoint/2010/main" val="2915239062"/>
      </p:ext>
    </p:extLst>
  </p:cSld>
  <p:clrMapOvr>
    <a:masterClrMapping/>
  </p:clrMapOvr>
  <p:transition advClick="0" advTm="20000">
    <p:push dir="u"/>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2 Column A">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2CD5DE88-6F23-6849-8D07-BF52CEDB3801}"/>
              </a:ext>
            </a:extLst>
          </p:cNvPr>
          <p:cNvSpPr>
            <a:spLocks noGrp="1"/>
          </p:cNvSpPr>
          <p:nvPr>
            <p:ph type="body" sz="quarter" idx="13" hasCustomPrompt="1"/>
          </p:nvPr>
        </p:nvSpPr>
        <p:spPr>
          <a:xfrm>
            <a:off x="8256337" y="2857196"/>
            <a:ext cx="3553919" cy="1631216"/>
          </a:xfrm>
          <a:prstGeom prst="rect">
            <a:avLst/>
          </a:prstGeom>
        </p:spPr>
        <p:txBody>
          <a:bodyPr anchor="ctr">
            <a:spAutoFit/>
          </a:bodyPr>
          <a:lstStyle>
            <a:lvl1pPr marL="0" indent="0" algn="ctr">
              <a:buClr>
                <a:schemeClr val="tx1"/>
              </a:buClr>
              <a:buFont typeface="Arial" panose="020B0604020202020204" pitchFamily="34" charset="0"/>
              <a:buNone/>
              <a:tabLst/>
              <a:defRPr sz="2000" b="1">
                <a:solidFill>
                  <a:schemeClr val="accent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here to add a slide takeaway or call to action. You may change the color of this text to match the content when necessary.</a:t>
            </a:r>
          </a:p>
        </p:txBody>
      </p:sp>
      <p:sp>
        <p:nvSpPr>
          <p:cNvPr id="12" name="Title 1">
            <a:extLst>
              <a:ext uri="{FF2B5EF4-FFF2-40B4-BE49-F238E27FC236}">
                <a16:creationId xmlns:a16="http://schemas.microsoft.com/office/drawing/2014/main" id="{8860173B-CB5E-1D4A-9ADA-024288FA5F2E}"/>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13" name="Text Placeholder 6">
            <a:extLst>
              <a:ext uri="{FF2B5EF4-FFF2-40B4-BE49-F238E27FC236}">
                <a16:creationId xmlns:a16="http://schemas.microsoft.com/office/drawing/2014/main" id="{727A9276-972C-C645-BA60-8DBF0320365C}"/>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6" name="Text Placeholder 2">
            <a:extLst>
              <a:ext uri="{FF2B5EF4-FFF2-40B4-BE49-F238E27FC236}">
                <a16:creationId xmlns:a16="http://schemas.microsoft.com/office/drawing/2014/main" id="{3D09E183-B94F-7F41-861F-8867F5F2CD18}"/>
              </a:ext>
            </a:extLst>
          </p:cNvPr>
          <p:cNvSpPr>
            <a:spLocks noGrp="1"/>
          </p:cNvSpPr>
          <p:nvPr>
            <p:ph type="body" sz="quarter" idx="17"/>
          </p:nvPr>
        </p:nvSpPr>
        <p:spPr>
          <a:xfrm>
            <a:off x="381000" y="1787525"/>
            <a:ext cx="7385613" cy="1641475"/>
          </a:xfrm>
          <a:prstGeom prst="rect">
            <a:avLst/>
          </a:prstGeom>
        </p:spPr>
        <p:txBody>
          <a:bodyPr wrap="square">
            <a:spAutoFit/>
          </a:bodyPr>
          <a:lstStyle>
            <a:lvl1pPr marL="174625" indent="-174625">
              <a:buClr>
                <a:schemeClr val="bg2"/>
              </a:buClr>
              <a:buFont typeface="Arial" panose="020B0604020202020204" pitchFamily="34" charset="0"/>
              <a:buChar char="•"/>
              <a:tabLst/>
              <a:defRPr>
                <a:solidFill>
                  <a:schemeClr val="bg2"/>
                </a:solidFill>
                <a:latin typeface="+mn-lt"/>
              </a:defRPr>
            </a:lvl1pPr>
            <a:lvl2pPr marL="342900" indent="-168275">
              <a:buClr>
                <a:schemeClr val="bg2"/>
              </a:buClr>
              <a:buSzPct val="100000"/>
              <a:buFont typeface="Arial" panose="020B0604020202020204" pitchFamily="34" charset="0"/>
              <a:buChar char="•"/>
              <a:tabLst/>
              <a:defRPr>
                <a:solidFill>
                  <a:schemeClr val="bg2"/>
                </a:solidFill>
                <a:latin typeface="+mn-lt"/>
              </a:defRPr>
            </a:lvl2pPr>
            <a:lvl3pPr marL="460375" indent="-117475">
              <a:buClr>
                <a:schemeClr val="bg2"/>
              </a:buClr>
              <a:buSzPct val="100000"/>
              <a:buFont typeface="Arial" panose="020B0604020202020204" pitchFamily="34" charset="0"/>
              <a:buChar char="•"/>
              <a:tabLst/>
              <a:defRPr>
                <a:solidFill>
                  <a:schemeClr val="bg2"/>
                </a:solidFill>
                <a:latin typeface="+mn-lt"/>
              </a:defRPr>
            </a:lvl3pPr>
            <a:lvl4pPr marL="576263" indent="-115888">
              <a:buClr>
                <a:schemeClr val="bg2"/>
              </a:buClr>
              <a:buFont typeface="Arial" panose="020B0604020202020204" pitchFamily="34" charset="0"/>
              <a:buChar char="•"/>
              <a:tabLst/>
              <a:defRPr>
                <a:solidFill>
                  <a:schemeClr val="bg2"/>
                </a:solidFill>
                <a:latin typeface="+mn-lt"/>
              </a:defRPr>
            </a:lvl4pPr>
            <a:lvl5pPr marL="687388" indent="-111125">
              <a:buClr>
                <a:schemeClr val="bg2"/>
              </a:buClr>
              <a:buFont typeface="Arial" panose="020B0604020202020204" pitchFamily="34" charset="0"/>
              <a:buChar char="•"/>
              <a:tabLst/>
              <a:defRPr>
                <a:solidFill>
                  <a:schemeClr val="bg2"/>
                </a:solidFill>
                <a:latin typeface="+mn-lt"/>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398494"/>
      </p:ext>
    </p:extLst>
  </p:cSld>
  <p:clrMapOvr>
    <a:masterClrMapping/>
  </p:clrMapOvr>
  <p:transition spd="med"/>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2 Column B">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9B03CDE-AAF3-4E43-8B0A-D1F5E04F0AF9}"/>
              </a:ext>
            </a:extLst>
          </p:cNvPr>
          <p:cNvSpPr>
            <a:spLocks noGrp="1"/>
          </p:cNvSpPr>
          <p:nvPr>
            <p:ph type="body" sz="quarter" idx="15"/>
          </p:nvPr>
        </p:nvSpPr>
        <p:spPr>
          <a:xfrm>
            <a:off x="381744" y="2340077"/>
            <a:ext cx="5566772" cy="338554"/>
          </a:xfrm>
          <a:prstGeom prst="rect">
            <a:avLst/>
          </a:prstGeom>
        </p:spPr>
        <p:txBody>
          <a:bodyPr numCol="1" anchor="t">
            <a:spAutoFit/>
          </a:bodyPr>
          <a:lstStyle>
            <a:lvl1pPr marL="0" indent="0">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4" name="Text Placeholder 13">
            <a:extLst>
              <a:ext uri="{FF2B5EF4-FFF2-40B4-BE49-F238E27FC236}">
                <a16:creationId xmlns:a16="http://schemas.microsoft.com/office/drawing/2014/main" id="{5819DBE5-E46E-9846-86F9-0CA51DF2D56D}"/>
              </a:ext>
            </a:extLst>
          </p:cNvPr>
          <p:cNvSpPr>
            <a:spLocks noGrp="1"/>
          </p:cNvSpPr>
          <p:nvPr>
            <p:ph type="body" sz="quarter" idx="16"/>
          </p:nvPr>
        </p:nvSpPr>
        <p:spPr>
          <a:xfrm>
            <a:off x="381744" y="1598576"/>
            <a:ext cx="5566772" cy="477500"/>
          </a:xfrm>
          <a:prstGeom prst="snip2DiagRect">
            <a:avLst/>
          </a:prstGeom>
          <a:gradFill>
            <a:gsLst>
              <a:gs pos="0">
                <a:schemeClr val="accent1"/>
              </a:gs>
              <a:gs pos="100000">
                <a:schemeClr val="accent2"/>
              </a:gs>
            </a:gsLst>
            <a:lin ang="2700000" scaled="0"/>
          </a:gra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15" name="Text Placeholder 13">
            <a:extLst>
              <a:ext uri="{FF2B5EF4-FFF2-40B4-BE49-F238E27FC236}">
                <a16:creationId xmlns:a16="http://schemas.microsoft.com/office/drawing/2014/main" id="{8E7431A6-E91F-8D4B-A26E-8ED432D11CF4}"/>
              </a:ext>
            </a:extLst>
          </p:cNvPr>
          <p:cNvSpPr>
            <a:spLocks noGrp="1"/>
          </p:cNvSpPr>
          <p:nvPr>
            <p:ph type="body" sz="quarter" idx="17"/>
          </p:nvPr>
        </p:nvSpPr>
        <p:spPr>
          <a:xfrm>
            <a:off x="6271499" y="1598576"/>
            <a:ext cx="5566772" cy="477500"/>
          </a:xfrm>
          <a:prstGeom prst="snip2DiagRect">
            <a:avLst/>
          </a:prstGeom>
          <a:gradFill flip="none" rotWithShape="1">
            <a:gsLst>
              <a:gs pos="0">
                <a:schemeClr val="accent4"/>
              </a:gs>
              <a:gs pos="100000">
                <a:schemeClr val="accent2"/>
              </a:gs>
            </a:gsLst>
            <a:lin ang="10800000" scaled="1"/>
            <a:tileRect/>
          </a:gra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16" name="Text Placeholder 2">
            <a:extLst>
              <a:ext uri="{FF2B5EF4-FFF2-40B4-BE49-F238E27FC236}">
                <a16:creationId xmlns:a16="http://schemas.microsoft.com/office/drawing/2014/main" id="{C16CEDBA-A154-F94C-9DC8-169B9D3A127C}"/>
              </a:ext>
            </a:extLst>
          </p:cNvPr>
          <p:cNvSpPr>
            <a:spLocks noGrp="1"/>
          </p:cNvSpPr>
          <p:nvPr>
            <p:ph type="body" sz="quarter" idx="18"/>
          </p:nvPr>
        </p:nvSpPr>
        <p:spPr>
          <a:xfrm>
            <a:off x="6271498" y="2340077"/>
            <a:ext cx="5566772" cy="338554"/>
          </a:xfrm>
          <a:prstGeom prst="rect">
            <a:avLst/>
          </a:prstGeom>
        </p:spPr>
        <p:txBody>
          <a:bodyPr numCol="1" anchor="t">
            <a:spAutoFit/>
          </a:bodyPr>
          <a:lstStyle>
            <a:lvl1pPr marL="0" indent="0">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1" name="Title 1">
            <a:extLst>
              <a:ext uri="{FF2B5EF4-FFF2-40B4-BE49-F238E27FC236}">
                <a16:creationId xmlns:a16="http://schemas.microsoft.com/office/drawing/2014/main" id="{E2D5187E-872D-654C-99C9-81FA1FF551AC}"/>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12" name="Text Placeholder 6">
            <a:extLst>
              <a:ext uri="{FF2B5EF4-FFF2-40B4-BE49-F238E27FC236}">
                <a16:creationId xmlns:a16="http://schemas.microsoft.com/office/drawing/2014/main" id="{F82E6DFE-44A3-4947-BAA1-D25D7D55FFE3}"/>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1051645974"/>
      </p:ext>
    </p:extLst>
  </p:cSld>
  <p:clrMapOvr>
    <a:masterClrMapping/>
  </p:clrMapOvr>
  <p:transition spd="med"/>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 Column C">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52558F1A-467A-E046-99BD-448C8AEA8EB6}"/>
              </a:ext>
            </a:extLst>
          </p:cNvPr>
          <p:cNvSpPr>
            <a:spLocks noGrp="1" noChangeAspect="1"/>
          </p:cNvSpPr>
          <p:nvPr>
            <p:ph type="pic" sz="quarter" idx="10"/>
          </p:nvPr>
        </p:nvSpPr>
        <p:spPr>
          <a:xfrm>
            <a:off x="0" y="0"/>
            <a:ext cx="12192001" cy="3429000"/>
          </a:xfrm>
          <a:custGeom>
            <a:avLst/>
            <a:gdLst>
              <a:gd name="connsiteX0" fmla="*/ 0 w 12192001"/>
              <a:gd name="connsiteY0" fmla="*/ 0 h 3429000"/>
              <a:gd name="connsiteX1" fmla="*/ 12192001 w 12192001"/>
              <a:gd name="connsiteY1" fmla="*/ 0 h 3429000"/>
              <a:gd name="connsiteX2" fmla="*/ 12192001 w 12192001"/>
              <a:gd name="connsiteY2" fmla="*/ 1969774 h 3429000"/>
              <a:gd name="connsiteX3" fmla="*/ 10861994 w 12192001"/>
              <a:gd name="connsiteY3" fmla="*/ 3299954 h 3429000"/>
              <a:gd name="connsiteX4" fmla="*/ 10845304 w 12192001"/>
              <a:gd name="connsiteY4" fmla="*/ 3315124 h 3429000"/>
              <a:gd name="connsiteX5" fmla="*/ 10804231 w 12192001"/>
              <a:gd name="connsiteY5" fmla="*/ 3344329 h 3429000"/>
              <a:gd name="connsiteX6" fmla="*/ 10777307 w 12192001"/>
              <a:gd name="connsiteY6" fmla="*/ 3361022 h 3429000"/>
              <a:gd name="connsiteX7" fmla="*/ 10699891 w 12192001"/>
              <a:gd name="connsiteY7" fmla="*/ 3396296 h 3429000"/>
              <a:gd name="connsiteX8" fmla="*/ 10624783 w 12192001"/>
              <a:gd name="connsiteY8" fmla="*/ 3419385 h 3429000"/>
              <a:gd name="connsiteX9" fmla="*/ 10574531 w 12192001"/>
              <a:gd name="connsiteY9" fmla="*/ 3428342 h 3429000"/>
              <a:gd name="connsiteX10" fmla="*/ 10561505 w 12192001"/>
              <a:gd name="connsiteY10" fmla="*/ 3429000 h 3429000"/>
              <a:gd name="connsiteX11" fmla="*/ 0 w 12192001"/>
              <a:gd name="connsiteY11"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1" h="3429000">
                <a:moveTo>
                  <a:pt x="0" y="0"/>
                </a:moveTo>
                <a:lnTo>
                  <a:pt x="12192001" y="0"/>
                </a:lnTo>
                <a:lnTo>
                  <a:pt x="12192001" y="1969774"/>
                </a:lnTo>
                <a:lnTo>
                  <a:pt x="10861994" y="3299954"/>
                </a:lnTo>
                <a:lnTo>
                  <a:pt x="10845304" y="3315124"/>
                </a:lnTo>
                <a:lnTo>
                  <a:pt x="10804231" y="3344329"/>
                </a:lnTo>
                <a:lnTo>
                  <a:pt x="10777307" y="3361022"/>
                </a:lnTo>
                <a:cubicBezTo>
                  <a:pt x="10752404" y="3374357"/>
                  <a:pt x="10726557" y="3386157"/>
                  <a:pt x="10699891" y="3396296"/>
                </a:cubicBezTo>
                <a:lnTo>
                  <a:pt x="10624783" y="3419385"/>
                </a:lnTo>
                <a:lnTo>
                  <a:pt x="10574531" y="3428342"/>
                </a:lnTo>
                <a:lnTo>
                  <a:pt x="10561505" y="3429000"/>
                </a:lnTo>
                <a:lnTo>
                  <a:pt x="0" y="3429000"/>
                </a:lnTo>
                <a:close/>
              </a:path>
            </a:pathLst>
          </a:custGeom>
          <a:solidFill>
            <a:schemeClr val="tx2"/>
          </a:solidFill>
        </p:spPr>
        <p:txBody>
          <a:bodyPr wrap="square" anchor="ctr">
            <a:noAutofit/>
          </a:bodyPr>
          <a:lstStyle>
            <a:lvl1pPr marL="0" indent="0" algn="ctr">
              <a:buNone/>
              <a:defRPr>
                <a:latin typeface="+mn-lt"/>
              </a:defRPr>
            </a:lvl1pPr>
          </a:lstStyle>
          <a:p>
            <a:endParaRPr lang="en-US"/>
          </a:p>
        </p:txBody>
      </p:sp>
      <p:sp>
        <p:nvSpPr>
          <p:cNvPr id="8" name="Title 1">
            <a:extLst>
              <a:ext uri="{FF2B5EF4-FFF2-40B4-BE49-F238E27FC236}">
                <a16:creationId xmlns:a16="http://schemas.microsoft.com/office/drawing/2014/main" id="{1527AEE6-A4F6-E84A-B6E8-C2D530F28094}"/>
              </a:ext>
            </a:extLst>
          </p:cNvPr>
          <p:cNvSpPr>
            <a:spLocks noGrp="1"/>
          </p:cNvSpPr>
          <p:nvPr>
            <p:ph type="title" hasCustomPrompt="1"/>
          </p:nvPr>
        </p:nvSpPr>
        <p:spPr>
          <a:xfrm>
            <a:off x="381745" y="4566355"/>
            <a:ext cx="4495686" cy="515526"/>
          </a:xfrm>
          <a:prstGeom prst="rect">
            <a:avLst/>
          </a:prstGeom>
        </p:spPr>
        <p:txBody>
          <a:bodyPr anchor="ctr">
            <a:spAutoFit/>
          </a:bodyPr>
          <a:lstStyle>
            <a:lvl1pPr algn="r">
              <a:lnSpc>
                <a:spcPts val="3300"/>
              </a:lnSpc>
              <a:defRPr sz="3000" b="1">
                <a:solidFill>
                  <a:schemeClr val="tx1"/>
                </a:solidFill>
                <a:latin typeface="+mn-lt"/>
              </a:defRPr>
            </a:lvl1pPr>
          </a:lstStyle>
          <a:p>
            <a:r>
              <a:rPr lang="en-US"/>
              <a:t>Click to edit title</a:t>
            </a:r>
          </a:p>
        </p:txBody>
      </p:sp>
      <p:sp>
        <p:nvSpPr>
          <p:cNvPr id="12" name="Text Placeholder 6">
            <a:extLst>
              <a:ext uri="{FF2B5EF4-FFF2-40B4-BE49-F238E27FC236}">
                <a16:creationId xmlns:a16="http://schemas.microsoft.com/office/drawing/2014/main" id="{0246520F-3872-E84E-9897-CF98748D5CF9}"/>
              </a:ext>
            </a:extLst>
          </p:cNvPr>
          <p:cNvSpPr>
            <a:spLocks noGrp="1"/>
          </p:cNvSpPr>
          <p:nvPr>
            <p:ph type="body" sz="quarter" idx="11" hasCustomPrompt="1"/>
          </p:nvPr>
        </p:nvSpPr>
        <p:spPr>
          <a:xfrm>
            <a:off x="5223896" y="4162398"/>
            <a:ext cx="6580008" cy="1323439"/>
          </a:xfrm>
          <a:prstGeom prst="rect">
            <a:avLst/>
          </a:prstGeom>
        </p:spPr>
        <p:txBody>
          <a:bodyPr anchor="ctr">
            <a:spAutoFit/>
          </a:bodyPr>
          <a:lstStyle>
            <a:lvl1pPr marL="0" indent="0">
              <a:buNone/>
              <a:defRPr sz="1600" b="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r>
              <a:rPr lang="en-US"/>
              <a:t>There are number of options to treat the text on this page. This box can be filled with a paragraph, bullet points, or both. Don’t forget to customize the image to fit the topic of this slide. Just click on the picture icon. You can then add an image, which will automatically fill the placeholder and it will fill accordingly. Crop if necessary.</a:t>
            </a:r>
          </a:p>
        </p:txBody>
      </p:sp>
    </p:spTree>
    <p:extLst>
      <p:ext uri="{BB962C8B-B14F-4D97-AF65-F5344CB8AC3E}">
        <p14:creationId xmlns:p14="http://schemas.microsoft.com/office/powerpoint/2010/main" val="3224065651"/>
      </p:ext>
    </p:extLst>
  </p:cSld>
  <p:clrMapOvr>
    <a:masterClrMapping/>
  </p:clrMapOvr>
  <p:transition spd="med"/>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2 Column 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527AEE6-A4F6-E84A-B6E8-C2D530F28094}"/>
              </a:ext>
            </a:extLst>
          </p:cNvPr>
          <p:cNvSpPr>
            <a:spLocks noGrp="1"/>
          </p:cNvSpPr>
          <p:nvPr>
            <p:ph type="title" hasCustomPrompt="1"/>
          </p:nvPr>
        </p:nvSpPr>
        <p:spPr>
          <a:xfrm>
            <a:off x="381745" y="1375099"/>
            <a:ext cx="4495686" cy="515526"/>
          </a:xfrm>
          <a:prstGeom prst="rect">
            <a:avLst/>
          </a:prstGeom>
        </p:spPr>
        <p:txBody>
          <a:bodyPr anchor="ctr">
            <a:spAutoFit/>
          </a:bodyPr>
          <a:lstStyle>
            <a:lvl1pPr algn="r">
              <a:lnSpc>
                <a:spcPts val="3300"/>
              </a:lnSpc>
              <a:defRPr sz="3000" b="1">
                <a:solidFill>
                  <a:schemeClr val="tx1"/>
                </a:solidFill>
                <a:latin typeface="+mn-lt"/>
              </a:defRPr>
            </a:lvl1pPr>
          </a:lstStyle>
          <a:p>
            <a:r>
              <a:rPr lang="en-US"/>
              <a:t>Click to edit title</a:t>
            </a:r>
          </a:p>
        </p:txBody>
      </p:sp>
      <p:sp>
        <p:nvSpPr>
          <p:cNvPr id="12" name="Text Placeholder 6">
            <a:extLst>
              <a:ext uri="{FF2B5EF4-FFF2-40B4-BE49-F238E27FC236}">
                <a16:creationId xmlns:a16="http://schemas.microsoft.com/office/drawing/2014/main" id="{0246520F-3872-E84E-9897-CF98748D5CF9}"/>
              </a:ext>
            </a:extLst>
          </p:cNvPr>
          <p:cNvSpPr>
            <a:spLocks noGrp="1"/>
          </p:cNvSpPr>
          <p:nvPr>
            <p:ph type="body" sz="quarter" idx="11" hasCustomPrompt="1"/>
          </p:nvPr>
        </p:nvSpPr>
        <p:spPr>
          <a:xfrm>
            <a:off x="5223896" y="971143"/>
            <a:ext cx="6580008" cy="1323439"/>
          </a:xfrm>
          <a:prstGeom prst="rect">
            <a:avLst/>
          </a:prstGeom>
        </p:spPr>
        <p:txBody>
          <a:bodyPr anchor="ctr">
            <a:spAutoFit/>
          </a:bodyPr>
          <a:lstStyle>
            <a:lvl1pPr marL="0" indent="0">
              <a:buNone/>
              <a:defRPr sz="1600" b="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r>
              <a:rPr lang="en-US"/>
              <a:t>There are number of options to treat the text on this page. This box can be filled with a paragraph, bullet points, or both. Don’t forget to customize the image to fit the topic of this slide. Just click on the picture icon. You can then add an image, which will automatically fill the placeholder and it will fill accordingly. Crop if necessary.</a:t>
            </a:r>
          </a:p>
        </p:txBody>
      </p:sp>
      <p:sp>
        <p:nvSpPr>
          <p:cNvPr id="10" name="Picture Placeholder 9">
            <a:extLst>
              <a:ext uri="{FF2B5EF4-FFF2-40B4-BE49-F238E27FC236}">
                <a16:creationId xmlns:a16="http://schemas.microsoft.com/office/drawing/2014/main" id="{4D26E8E3-534F-E545-9087-B13B1DFA50DF}"/>
              </a:ext>
            </a:extLst>
          </p:cNvPr>
          <p:cNvSpPr>
            <a:spLocks noGrp="1" noChangeAspect="1"/>
          </p:cNvSpPr>
          <p:nvPr>
            <p:ph type="pic" sz="quarter" idx="12"/>
          </p:nvPr>
        </p:nvSpPr>
        <p:spPr>
          <a:xfrm>
            <a:off x="-6576" y="3438144"/>
            <a:ext cx="12207240" cy="3430597"/>
          </a:xfrm>
          <a:custGeom>
            <a:avLst/>
            <a:gdLst>
              <a:gd name="connsiteX0" fmla="*/ 2877788 w 9144000"/>
              <a:gd name="connsiteY0" fmla="*/ 2145055 h 2564925"/>
              <a:gd name="connsiteX1" fmla="*/ 2745200 w 9144000"/>
              <a:gd name="connsiteY1" fmla="*/ 2199878 h 2564925"/>
              <a:gd name="connsiteX2" fmla="*/ 2381250 w 9144000"/>
              <a:gd name="connsiteY2" fmla="*/ 2563120 h 2564925"/>
              <a:gd name="connsiteX3" fmla="*/ 6762750 w 9144000"/>
              <a:gd name="connsiteY3" fmla="*/ 2563120 h 2564925"/>
              <a:gd name="connsiteX4" fmla="*/ 6398324 w 9144000"/>
              <a:gd name="connsiteY4" fmla="*/ 2199878 h 2564925"/>
              <a:gd name="connsiteX5" fmla="*/ 6265736 w 9144000"/>
              <a:gd name="connsiteY5" fmla="*/ 2145055 h 2564925"/>
              <a:gd name="connsiteX6" fmla="*/ 0 w 9144000"/>
              <a:gd name="connsiteY6" fmla="*/ 0 h 2564925"/>
              <a:gd name="connsiteX7" fmla="*/ 7920990 w 9144000"/>
              <a:gd name="connsiteY7" fmla="*/ 0 h 2564925"/>
              <a:gd name="connsiteX8" fmla="*/ 7930515 w 9144000"/>
              <a:gd name="connsiteY8" fmla="*/ 0 h 2564925"/>
              <a:gd name="connsiteX9" fmla="*/ 7968615 w 9144000"/>
              <a:gd name="connsiteY9" fmla="*/ 6746 h 2564925"/>
              <a:gd name="connsiteX10" fmla="*/ 8025289 w 9144000"/>
              <a:gd name="connsiteY10" fmla="*/ 24324 h 2564925"/>
              <a:gd name="connsiteX11" fmla="*/ 8083392 w 9144000"/>
              <a:gd name="connsiteY11" fmla="*/ 50643 h 2564925"/>
              <a:gd name="connsiteX12" fmla="*/ 8103585 w 9144000"/>
              <a:gd name="connsiteY12" fmla="*/ 63185 h 2564925"/>
              <a:gd name="connsiteX13" fmla="*/ 8134350 w 9144000"/>
              <a:gd name="connsiteY13" fmla="*/ 85038 h 2564925"/>
              <a:gd name="connsiteX14" fmla="*/ 8146543 w 9144000"/>
              <a:gd name="connsiteY14" fmla="*/ 96060 h 2564925"/>
              <a:gd name="connsiteX15" fmla="*/ 9144000 w 9144000"/>
              <a:gd name="connsiteY15" fmla="*/ 1091245 h 2564925"/>
              <a:gd name="connsiteX16" fmla="*/ 9144000 w 9144000"/>
              <a:gd name="connsiteY16" fmla="*/ 2564925 h 2564925"/>
              <a:gd name="connsiteX17" fmla="*/ 0 w 9144000"/>
              <a:gd name="connsiteY17" fmla="*/ 2564925 h 256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44000" h="2564925">
                <a:moveTo>
                  <a:pt x="2877788" y="2145055"/>
                </a:moveTo>
                <a:cubicBezTo>
                  <a:pt x="2828055" y="2145080"/>
                  <a:pt x="2780367" y="2164799"/>
                  <a:pt x="2745200" y="2199878"/>
                </a:cubicBezTo>
                <a:lnTo>
                  <a:pt x="2381250" y="2563120"/>
                </a:lnTo>
                <a:lnTo>
                  <a:pt x="6762750" y="2563120"/>
                </a:lnTo>
                <a:lnTo>
                  <a:pt x="6398324" y="2199878"/>
                </a:lnTo>
                <a:cubicBezTo>
                  <a:pt x="6363157" y="2164799"/>
                  <a:pt x="6315469" y="2145080"/>
                  <a:pt x="6265736" y="2145055"/>
                </a:cubicBezTo>
                <a:close/>
                <a:moveTo>
                  <a:pt x="0" y="0"/>
                </a:moveTo>
                <a:lnTo>
                  <a:pt x="7920990" y="0"/>
                </a:lnTo>
                <a:lnTo>
                  <a:pt x="7930515" y="0"/>
                </a:lnTo>
                <a:lnTo>
                  <a:pt x="7968615" y="6746"/>
                </a:lnTo>
                <a:lnTo>
                  <a:pt x="8025289" y="24324"/>
                </a:lnTo>
                <a:cubicBezTo>
                  <a:pt x="8045216" y="31813"/>
                  <a:pt x="8064625" y="40605"/>
                  <a:pt x="8083392" y="50643"/>
                </a:cubicBezTo>
                <a:lnTo>
                  <a:pt x="8103585" y="63185"/>
                </a:lnTo>
                <a:lnTo>
                  <a:pt x="8134350" y="85038"/>
                </a:lnTo>
                <a:lnTo>
                  <a:pt x="8146543" y="96060"/>
                </a:lnTo>
                <a:lnTo>
                  <a:pt x="9144000" y="1091245"/>
                </a:lnTo>
                <a:lnTo>
                  <a:pt x="9144000" y="2564925"/>
                </a:lnTo>
                <a:lnTo>
                  <a:pt x="0" y="2564925"/>
                </a:lnTo>
                <a:close/>
              </a:path>
            </a:pathLst>
          </a:custGeom>
          <a:solidFill>
            <a:schemeClr val="tx2"/>
          </a:solidFill>
        </p:spPr>
        <p:txBody>
          <a:bodyPr wrap="square" anchor="ctr">
            <a:noAutofit/>
          </a:bodyPr>
          <a:lstStyle>
            <a:lvl1pPr algn="ctr">
              <a:buFontTx/>
              <a:buNone/>
              <a:defRPr/>
            </a:lvl1pPr>
          </a:lstStyle>
          <a:p>
            <a:endParaRPr lang="en-US"/>
          </a:p>
        </p:txBody>
      </p:sp>
    </p:spTree>
    <p:extLst>
      <p:ext uri="{BB962C8B-B14F-4D97-AF65-F5344CB8AC3E}">
        <p14:creationId xmlns:p14="http://schemas.microsoft.com/office/powerpoint/2010/main" val="614521349"/>
      </p:ext>
    </p:extLst>
  </p:cSld>
  <p:clrMapOvr>
    <a:masterClrMapping/>
  </p:clrMapOvr>
  <p:transition spd="med"/>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3 Column A">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9B03CDE-AAF3-4E43-8B0A-D1F5E04F0AF9}"/>
              </a:ext>
            </a:extLst>
          </p:cNvPr>
          <p:cNvSpPr>
            <a:spLocks noGrp="1"/>
          </p:cNvSpPr>
          <p:nvPr>
            <p:ph type="body" sz="quarter" idx="15"/>
          </p:nvPr>
        </p:nvSpPr>
        <p:spPr>
          <a:xfrm>
            <a:off x="381745" y="2340077"/>
            <a:ext cx="3590488" cy="338554"/>
          </a:xfrm>
          <a:prstGeom prst="rect">
            <a:avLst/>
          </a:prstGeom>
        </p:spPr>
        <p:txBody>
          <a:bodyPr numCol="1">
            <a:spAutoFit/>
          </a:bodyPr>
          <a:lstStyle>
            <a:lvl1pPr marL="0" indent="0">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4" name="Text Placeholder 13">
            <a:extLst>
              <a:ext uri="{FF2B5EF4-FFF2-40B4-BE49-F238E27FC236}">
                <a16:creationId xmlns:a16="http://schemas.microsoft.com/office/drawing/2014/main" id="{5819DBE5-E46E-9846-86F9-0CA51DF2D56D}"/>
              </a:ext>
            </a:extLst>
          </p:cNvPr>
          <p:cNvSpPr>
            <a:spLocks noGrp="1"/>
          </p:cNvSpPr>
          <p:nvPr>
            <p:ph type="body" sz="quarter" idx="16"/>
          </p:nvPr>
        </p:nvSpPr>
        <p:spPr>
          <a:xfrm>
            <a:off x="381745" y="1598576"/>
            <a:ext cx="3590488" cy="477500"/>
          </a:xfrm>
          <a:prstGeom prst="snip2DiagRect">
            <a:avLst/>
          </a:prstGeom>
          <a:solidFill>
            <a:schemeClr val="accent2"/>
          </a:soli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12" name="Text Placeholder 2">
            <a:extLst>
              <a:ext uri="{FF2B5EF4-FFF2-40B4-BE49-F238E27FC236}">
                <a16:creationId xmlns:a16="http://schemas.microsoft.com/office/drawing/2014/main" id="{A87D27A0-14A2-474A-8BC9-70A0DDF6C054}"/>
              </a:ext>
            </a:extLst>
          </p:cNvPr>
          <p:cNvSpPr>
            <a:spLocks noGrp="1"/>
          </p:cNvSpPr>
          <p:nvPr>
            <p:ph type="body" sz="quarter" idx="17"/>
          </p:nvPr>
        </p:nvSpPr>
        <p:spPr>
          <a:xfrm>
            <a:off x="4304817" y="2340077"/>
            <a:ext cx="3590488" cy="338554"/>
          </a:xfrm>
          <a:prstGeom prst="rect">
            <a:avLst/>
          </a:prstGeom>
        </p:spPr>
        <p:txBody>
          <a:bodyPr numCol="1">
            <a:spAutoFit/>
          </a:bodyPr>
          <a:lstStyle>
            <a:lvl1pPr marL="0" indent="0">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3" name="Text Placeholder 13">
            <a:extLst>
              <a:ext uri="{FF2B5EF4-FFF2-40B4-BE49-F238E27FC236}">
                <a16:creationId xmlns:a16="http://schemas.microsoft.com/office/drawing/2014/main" id="{9AAB19FE-5A48-524F-A9A3-D2B967947BD3}"/>
              </a:ext>
            </a:extLst>
          </p:cNvPr>
          <p:cNvSpPr>
            <a:spLocks noGrp="1"/>
          </p:cNvSpPr>
          <p:nvPr>
            <p:ph type="body" sz="quarter" idx="18"/>
          </p:nvPr>
        </p:nvSpPr>
        <p:spPr>
          <a:xfrm>
            <a:off x="4304817" y="1598576"/>
            <a:ext cx="3590488" cy="477500"/>
          </a:xfrm>
          <a:prstGeom prst="snip2DiagRect">
            <a:avLst/>
          </a:prstGeom>
          <a:solidFill>
            <a:schemeClr val="accent4"/>
          </a:soli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17" name="Text Placeholder 2">
            <a:extLst>
              <a:ext uri="{FF2B5EF4-FFF2-40B4-BE49-F238E27FC236}">
                <a16:creationId xmlns:a16="http://schemas.microsoft.com/office/drawing/2014/main" id="{2CCE2FF4-EA20-CE4A-9234-6A137E6849DC}"/>
              </a:ext>
            </a:extLst>
          </p:cNvPr>
          <p:cNvSpPr>
            <a:spLocks noGrp="1"/>
          </p:cNvSpPr>
          <p:nvPr>
            <p:ph type="body" sz="quarter" idx="19"/>
          </p:nvPr>
        </p:nvSpPr>
        <p:spPr>
          <a:xfrm>
            <a:off x="8247551" y="2340077"/>
            <a:ext cx="3590488" cy="338554"/>
          </a:xfrm>
          <a:prstGeom prst="rect">
            <a:avLst/>
          </a:prstGeom>
        </p:spPr>
        <p:txBody>
          <a:bodyPr numCol="1">
            <a:spAutoFit/>
          </a:bodyPr>
          <a:lstStyle>
            <a:lvl1pPr marL="0" indent="0">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8" name="Text Placeholder 13">
            <a:extLst>
              <a:ext uri="{FF2B5EF4-FFF2-40B4-BE49-F238E27FC236}">
                <a16:creationId xmlns:a16="http://schemas.microsoft.com/office/drawing/2014/main" id="{A8B6F19C-2C9C-624C-A456-EA04E5F0FA38}"/>
              </a:ext>
            </a:extLst>
          </p:cNvPr>
          <p:cNvSpPr>
            <a:spLocks noGrp="1"/>
          </p:cNvSpPr>
          <p:nvPr>
            <p:ph type="body" sz="quarter" idx="20"/>
          </p:nvPr>
        </p:nvSpPr>
        <p:spPr>
          <a:xfrm>
            <a:off x="8247551" y="1598576"/>
            <a:ext cx="3590488" cy="477500"/>
          </a:xfrm>
          <a:prstGeom prst="snip2DiagRect">
            <a:avLst/>
          </a:prstGeom>
          <a:solidFill>
            <a:schemeClr val="accent5"/>
          </a:soli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15" name="Title 1">
            <a:extLst>
              <a:ext uri="{FF2B5EF4-FFF2-40B4-BE49-F238E27FC236}">
                <a16:creationId xmlns:a16="http://schemas.microsoft.com/office/drawing/2014/main" id="{60715C27-F856-6E44-89DB-EF8149A0ED23}"/>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16" name="Text Placeholder 6">
            <a:extLst>
              <a:ext uri="{FF2B5EF4-FFF2-40B4-BE49-F238E27FC236}">
                <a16:creationId xmlns:a16="http://schemas.microsoft.com/office/drawing/2014/main" id="{CE989158-5FF6-EA4C-8C3C-0C39028ADEA4}"/>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3549883354"/>
      </p:ext>
    </p:extLst>
  </p:cSld>
  <p:clrMapOvr>
    <a:masterClrMapping/>
  </p:clrMapOvr>
  <p:transition spd="med"/>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3 Column B">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9B03CDE-AAF3-4E43-8B0A-D1F5E04F0AF9}"/>
              </a:ext>
            </a:extLst>
          </p:cNvPr>
          <p:cNvSpPr>
            <a:spLocks noGrp="1"/>
          </p:cNvSpPr>
          <p:nvPr>
            <p:ph type="body" sz="quarter" idx="15"/>
          </p:nvPr>
        </p:nvSpPr>
        <p:spPr>
          <a:xfrm>
            <a:off x="374282" y="2249962"/>
            <a:ext cx="3590488" cy="338554"/>
          </a:xfrm>
          <a:prstGeom prst="rect">
            <a:avLst/>
          </a:prstGeom>
        </p:spPr>
        <p:txBody>
          <a:bodyPr numCol="1" anchor="b">
            <a:spAutoFit/>
          </a:bodyPr>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2" name="Text Placeholder 2">
            <a:extLst>
              <a:ext uri="{FF2B5EF4-FFF2-40B4-BE49-F238E27FC236}">
                <a16:creationId xmlns:a16="http://schemas.microsoft.com/office/drawing/2014/main" id="{A87D27A0-14A2-474A-8BC9-70A0DDF6C054}"/>
              </a:ext>
            </a:extLst>
          </p:cNvPr>
          <p:cNvSpPr>
            <a:spLocks noGrp="1"/>
          </p:cNvSpPr>
          <p:nvPr>
            <p:ph type="body" sz="quarter" idx="17"/>
          </p:nvPr>
        </p:nvSpPr>
        <p:spPr>
          <a:xfrm>
            <a:off x="4297025" y="2249962"/>
            <a:ext cx="3590488" cy="338554"/>
          </a:xfrm>
          <a:prstGeom prst="rect">
            <a:avLst/>
          </a:prstGeom>
        </p:spPr>
        <p:txBody>
          <a:bodyPr numCol="1" anchor="b">
            <a:spAutoFit/>
          </a:bodyPr>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7" name="Text Placeholder 2">
            <a:extLst>
              <a:ext uri="{FF2B5EF4-FFF2-40B4-BE49-F238E27FC236}">
                <a16:creationId xmlns:a16="http://schemas.microsoft.com/office/drawing/2014/main" id="{2CCE2FF4-EA20-CE4A-9234-6A137E6849DC}"/>
              </a:ext>
            </a:extLst>
          </p:cNvPr>
          <p:cNvSpPr>
            <a:spLocks noGrp="1"/>
          </p:cNvSpPr>
          <p:nvPr>
            <p:ph type="body" sz="quarter" idx="19"/>
          </p:nvPr>
        </p:nvSpPr>
        <p:spPr>
          <a:xfrm>
            <a:off x="8219768" y="2249962"/>
            <a:ext cx="3590488" cy="338554"/>
          </a:xfrm>
          <a:prstGeom prst="rect">
            <a:avLst/>
          </a:prstGeom>
        </p:spPr>
        <p:txBody>
          <a:bodyPr numCol="1" anchor="b">
            <a:spAutoFit/>
          </a:bodyPr>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6" name="Text Placeholder 5">
            <a:extLst>
              <a:ext uri="{FF2B5EF4-FFF2-40B4-BE49-F238E27FC236}">
                <a16:creationId xmlns:a16="http://schemas.microsoft.com/office/drawing/2014/main" id="{96F05814-AC4F-D44C-84AF-040B00F28C32}"/>
              </a:ext>
            </a:extLst>
          </p:cNvPr>
          <p:cNvSpPr>
            <a:spLocks noGrp="1"/>
          </p:cNvSpPr>
          <p:nvPr>
            <p:ph type="body" sz="quarter" idx="21"/>
          </p:nvPr>
        </p:nvSpPr>
        <p:spPr>
          <a:xfrm>
            <a:off x="764748" y="2866197"/>
            <a:ext cx="2824482" cy="2824482"/>
          </a:xfrm>
          <a:prstGeom prst="ellipse">
            <a:avLst/>
          </a:prstGeom>
          <a:solidFill>
            <a:schemeClr val="bg1"/>
          </a:solidFill>
          <a:ln w="254000">
            <a:gradFill>
              <a:gsLst>
                <a:gs pos="0">
                  <a:schemeClr val="accent3"/>
                </a:gs>
                <a:gs pos="100000">
                  <a:schemeClr val="accent1"/>
                </a:gs>
              </a:gsLst>
              <a:lin ang="2700000" scaled="0"/>
            </a:gradFill>
          </a:ln>
          <a:effectLst>
            <a:reflection blurRad="139700" stA="43000" endPos="12000" dist="12700" dir="5400000" sy="-100000" algn="bl" rotWithShape="0"/>
          </a:effectLst>
        </p:spPr>
        <p:txBody>
          <a:bodyPr lIns="45720" rIns="45720" anchor="ctr"/>
          <a:lstStyle>
            <a:lvl1pPr marL="0" indent="0" algn="ctr">
              <a:buFontTx/>
              <a:buNone/>
              <a:tabLst/>
              <a:defRPr lang="en-US" dirty="0">
                <a:solidFill>
                  <a:schemeClr val="bg2"/>
                </a:solidFill>
                <a:latin typeface="+mn-lt"/>
              </a:defRPr>
            </a:lvl1pPr>
            <a:lvl2pPr algn="ctr">
              <a:buFontTx/>
              <a:buNone/>
              <a:defRPr>
                <a:solidFill>
                  <a:schemeClr val="bg1"/>
                </a:solidFill>
              </a:defRPr>
            </a:lvl2pPr>
            <a:lvl3pPr algn="ctr">
              <a:buFontTx/>
              <a:buNone/>
              <a:defRPr>
                <a:solidFill>
                  <a:schemeClr val="bg1"/>
                </a:solidFill>
              </a:defRPr>
            </a:lvl3pPr>
            <a:lvl4pPr algn="ctr">
              <a:buFontTx/>
              <a:buNone/>
              <a:defRPr>
                <a:solidFill>
                  <a:schemeClr val="bg1"/>
                </a:solidFill>
              </a:defRPr>
            </a:lvl4pPr>
            <a:lvl5pPr algn="ctr">
              <a:buFontTx/>
              <a:buNone/>
              <a:defRPr>
                <a:solidFill>
                  <a:schemeClr val="bg1"/>
                </a:solidFill>
              </a:defRPr>
            </a:lvl5pPr>
          </a:lstStyle>
          <a:p>
            <a:pPr lvl="0"/>
            <a:endParaRPr lang="en-US"/>
          </a:p>
        </p:txBody>
      </p:sp>
      <p:sp>
        <p:nvSpPr>
          <p:cNvPr id="18" name="Text Placeholder 5">
            <a:extLst>
              <a:ext uri="{FF2B5EF4-FFF2-40B4-BE49-F238E27FC236}">
                <a16:creationId xmlns:a16="http://schemas.microsoft.com/office/drawing/2014/main" id="{95F90450-7F96-3F44-B50E-A145979EBBFE}"/>
              </a:ext>
            </a:extLst>
          </p:cNvPr>
          <p:cNvSpPr>
            <a:spLocks noGrp="1"/>
          </p:cNvSpPr>
          <p:nvPr>
            <p:ph type="body" sz="quarter" idx="23"/>
          </p:nvPr>
        </p:nvSpPr>
        <p:spPr>
          <a:xfrm>
            <a:off x="4683759" y="2866197"/>
            <a:ext cx="2824482" cy="2824482"/>
          </a:xfrm>
          <a:prstGeom prst="ellipse">
            <a:avLst/>
          </a:prstGeom>
          <a:solidFill>
            <a:schemeClr val="bg1"/>
          </a:solidFill>
          <a:ln w="254000">
            <a:gradFill>
              <a:gsLst>
                <a:gs pos="0">
                  <a:schemeClr val="accent2"/>
                </a:gs>
                <a:gs pos="100000">
                  <a:schemeClr val="accent1"/>
                </a:gs>
              </a:gsLst>
              <a:lin ang="2700000" scaled="0"/>
            </a:gradFill>
          </a:ln>
          <a:effectLst>
            <a:reflection blurRad="139700" stA="43000" endPos="12000" dist="12700" dir="5400000" sy="-100000" algn="bl" rotWithShape="0"/>
          </a:effectLst>
        </p:spPr>
        <p:txBody>
          <a:bodyPr lIns="45720" rIns="45720" anchor="ctr"/>
          <a:lstStyle>
            <a:lvl1pPr marL="0" indent="0" algn="ctr">
              <a:buFontTx/>
              <a:buNone/>
              <a:tabLst/>
              <a:defRPr lang="en-US" dirty="0">
                <a:solidFill>
                  <a:schemeClr val="bg2"/>
                </a:solidFill>
                <a:latin typeface="+mn-lt"/>
              </a:defRPr>
            </a:lvl1pPr>
            <a:lvl2pPr algn="ctr">
              <a:buFontTx/>
              <a:buNone/>
              <a:defRPr>
                <a:solidFill>
                  <a:schemeClr val="bg1"/>
                </a:solidFill>
              </a:defRPr>
            </a:lvl2pPr>
            <a:lvl3pPr algn="ctr">
              <a:buFontTx/>
              <a:buNone/>
              <a:defRPr>
                <a:solidFill>
                  <a:schemeClr val="bg1"/>
                </a:solidFill>
              </a:defRPr>
            </a:lvl3pPr>
            <a:lvl4pPr algn="ctr">
              <a:buFontTx/>
              <a:buNone/>
              <a:defRPr>
                <a:solidFill>
                  <a:schemeClr val="bg1"/>
                </a:solidFill>
              </a:defRPr>
            </a:lvl4pPr>
            <a:lvl5pPr algn="ctr">
              <a:buFontTx/>
              <a:buNone/>
              <a:defRPr>
                <a:solidFill>
                  <a:schemeClr val="bg1"/>
                </a:solidFill>
              </a:defRPr>
            </a:lvl5pPr>
          </a:lstStyle>
          <a:p>
            <a:pPr lvl="0"/>
            <a:endParaRPr lang="en-US"/>
          </a:p>
        </p:txBody>
      </p:sp>
      <p:sp>
        <p:nvSpPr>
          <p:cNvPr id="21" name="Text Placeholder 5">
            <a:extLst>
              <a:ext uri="{FF2B5EF4-FFF2-40B4-BE49-F238E27FC236}">
                <a16:creationId xmlns:a16="http://schemas.microsoft.com/office/drawing/2014/main" id="{DB9FE91F-E450-6B40-9F8E-B26B3EA63418}"/>
              </a:ext>
            </a:extLst>
          </p:cNvPr>
          <p:cNvSpPr>
            <a:spLocks noGrp="1"/>
          </p:cNvSpPr>
          <p:nvPr>
            <p:ph type="body" sz="quarter" idx="25"/>
          </p:nvPr>
        </p:nvSpPr>
        <p:spPr>
          <a:xfrm>
            <a:off x="8610234" y="2866197"/>
            <a:ext cx="2824482" cy="2824482"/>
          </a:xfrm>
          <a:prstGeom prst="ellipse">
            <a:avLst/>
          </a:prstGeom>
          <a:solidFill>
            <a:schemeClr val="bg1"/>
          </a:solidFill>
          <a:ln w="254000">
            <a:gradFill>
              <a:gsLst>
                <a:gs pos="0">
                  <a:schemeClr val="accent3"/>
                </a:gs>
                <a:gs pos="100000">
                  <a:schemeClr val="accent5"/>
                </a:gs>
              </a:gsLst>
              <a:lin ang="2700000" scaled="0"/>
            </a:gradFill>
          </a:ln>
          <a:effectLst>
            <a:reflection blurRad="139700" stA="43000" endPos="12000" dist="12700" dir="5400000" sy="-100000" algn="bl" rotWithShape="0"/>
          </a:effectLst>
        </p:spPr>
        <p:txBody>
          <a:bodyPr lIns="45720" rIns="45720" anchor="ctr"/>
          <a:lstStyle>
            <a:lvl1pPr marL="0" indent="0" algn="ctr">
              <a:buFontTx/>
              <a:buNone/>
              <a:tabLst/>
              <a:defRPr lang="en-US" dirty="0">
                <a:solidFill>
                  <a:schemeClr val="bg2"/>
                </a:solidFill>
                <a:latin typeface="+mn-lt"/>
              </a:defRPr>
            </a:lvl1pPr>
            <a:lvl2pPr algn="ctr">
              <a:buFontTx/>
              <a:buNone/>
              <a:defRPr>
                <a:solidFill>
                  <a:schemeClr val="bg1"/>
                </a:solidFill>
              </a:defRPr>
            </a:lvl2pPr>
            <a:lvl3pPr algn="ctr">
              <a:buFontTx/>
              <a:buNone/>
              <a:defRPr>
                <a:solidFill>
                  <a:schemeClr val="bg1"/>
                </a:solidFill>
              </a:defRPr>
            </a:lvl3pPr>
            <a:lvl4pPr algn="ctr">
              <a:buFontTx/>
              <a:buNone/>
              <a:defRPr>
                <a:solidFill>
                  <a:schemeClr val="bg1"/>
                </a:solidFill>
              </a:defRPr>
            </a:lvl4pPr>
            <a:lvl5pPr algn="ctr">
              <a:buFontTx/>
              <a:buNone/>
              <a:defRPr>
                <a:solidFill>
                  <a:schemeClr val="bg1"/>
                </a:solidFill>
              </a:defRPr>
            </a:lvl5pPr>
          </a:lstStyle>
          <a:p>
            <a:pPr lvl="0"/>
            <a:endParaRPr lang="en-US"/>
          </a:p>
        </p:txBody>
      </p:sp>
      <p:sp>
        <p:nvSpPr>
          <p:cNvPr id="20" name="Title 1">
            <a:extLst>
              <a:ext uri="{FF2B5EF4-FFF2-40B4-BE49-F238E27FC236}">
                <a16:creationId xmlns:a16="http://schemas.microsoft.com/office/drawing/2014/main" id="{CEB58250-82F7-6B4B-B42A-45218664A021}"/>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2" name="Text Placeholder 6">
            <a:extLst>
              <a:ext uri="{FF2B5EF4-FFF2-40B4-BE49-F238E27FC236}">
                <a16:creationId xmlns:a16="http://schemas.microsoft.com/office/drawing/2014/main" id="{75EC05FE-0131-F54C-99D0-B575E1799AD7}"/>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3598091808"/>
      </p:ext>
    </p:extLst>
  </p:cSld>
  <p:clrMapOvr>
    <a:masterClrMapping/>
  </p:clrMapOvr>
  <p:transition spd="med"/>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3 Column C">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50CC06FC-1D60-C641-A029-97ADFB0B1AA5}"/>
              </a:ext>
            </a:extLst>
          </p:cNvPr>
          <p:cNvPicPr>
            <a:picLocks noChangeAspect="1"/>
          </p:cNvPicPr>
          <p:nvPr userDrawn="1"/>
        </p:nvPicPr>
        <p:blipFill rotWithShape="1">
          <a:blip r:embed="rId2"/>
          <a:srcRect t="-816" b="50000"/>
          <a:stretch/>
        </p:blipFill>
        <p:spPr>
          <a:xfrm flipH="1">
            <a:off x="0" y="2857811"/>
            <a:ext cx="12192000" cy="4000189"/>
          </a:xfrm>
          <a:prstGeom prst="rect">
            <a:avLst/>
          </a:prstGeom>
        </p:spPr>
      </p:pic>
      <p:sp>
        <p:nvSpPr>
          <p:cNvPr id="5" name="Text Placeholder 2">
            <a:extLst>
              <a:ext uri="{FF2B5EF4-FFF2-40B4-BE49-F238E27FC236}">
                <a16:creationId xmlns:a16="http://schemas.microsoft.com/office/drawing/2014/main" id="{19B03CDE-AAF3-4E43-8B0A-D1F5E04F0AF9}"/>
              </a:ext>
            </a:extLst>
          </p:cNvPr>
          <p:cNvSpPr>
            <a:spLocks noGrp="1"/>
          </p:cNvSpPr>
          <p:nvPr>
            <p:ph type="body" sz="quarter" idx="15"/>
          </p:nvPr>
        </p:nvSpPr>
        <p:spPr>
          <a:xfrm>
            <a:off x="381745" y="4163636"/>
            <a:ext cx="3308124" cy="1628929"/>
          </a:xfrm>
          <a:prstGeom prst="rect">
            <a:avLst/>
          </a:prstGeom>
        </p:spPr>
        <p:txBody>
          <a:bodyPr wrap="square" numCol="1" anchor="t" anchorCtr="0">
            <a:noAutofit/>
          </a:bodyPr>
          <a:lstStyle>
            <a:lvl1pPr marL="0" indent="0" algn="ctr">
              <a:buFont typeface="Arial" panose="020B0604020202020204" pitchFamily="34" charset="0"/>
              <a:buNone/>
              <a:tabLst/>
              <a:defRPr sz="1600">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0" name="Picture Placeholder 9">
            <a:extLst>
              <a:ext uri="{FF2B5EF4-FFF2-40B4-BE49-F238E27FC236}">
                <a16:creationId xmlns:a16="http://schemas.microsoft.com/office/drawing/2014/main" id="{47D7B0F7-039F-C94C-9E49-DC1F36704249}"/>
              </a:ext>
            </a:extLst>
          </p:cNvPr>
          <p:cNvSpPr>
            <a:spLocks noGrp="1" noChangeAspect="1"/>
          </p:cNvSpPr>
          <p:nvPr>
            <p:ph type="pic" sz="quarter" idx="16" hasCustomPrompt="1"/>
          </p:nvPr>
        </p:nvSpPr>
        <p:spPr>
          <a:xfrm>
            <a:off x="1015475" y="1647649"/>
            <a:ext cx="2132831" cy="2132393"/>
          </a:xfrm>
          <a:prstGeom prst="ellipse">
            <a:avLst/>
          </a:prstGeom>
          <a:solidFill>
            <a:schemeClr val="tx2"/>
          </a:solidFill>
          <a:ln w="25400">
            <a:solidFill>
              <a:schemeClr val="lt1">
                <a:hueOff val="0"/>
                <a:satOff val="0"/>
                <a:lumOff val="0"/>
              </a:schemeClr>
            </a:solidFill>
          </a:ln>
          <a:effectLst>
            <a:innerShdw blurRad="127000" dist="50800" dir="13500000">
              <a:prstClr val="black">
                <a:alpha val="50000"/>
              </a:prstClr>
            </a:inn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Photo/icon</a:t>
            </a:r>
          </a:p>
        </p:txBody>
      </p:sp>
      <p:sp>
        <p:nvSpPr>
          <p:cNvPr id="11" name="Picture Placeholder 10">
            <a:extLst>
              <a:ext uri="{FF2B5EF4-FFF2-40B4-BE49-F238E27FC236}">
                <a16:creationId xmlns:a16="http://schemas.microsoft.com/office/drawing/2014/main" id="{7F550E3C-B012-3048-92B2-A3491FCC8446}"/>
              </a:ext>
            </a:extLst>
          </p:cNvPr>
          <p:cNvSpPr>
            <a:spLocks noGrp="1" noChangeAspect="1"/>
          </p:cNvSpPr>
          <p:nvPr>
            <p:ph type="pic" sz="quarter" idx="20" hasCustomPrompt="1"/>
          </p:nvPr>
        </p:nvSpPr>
        <p:spPr>
          <a:xfrm>
            <a:off x="5029585" y="1647649"/>
            <a:ext cx="2132831" cy="2132393"/>
          </a:xfrm>
          <a:prstGeom prst="ellipse">
            <a:avLst/>
          </a:prstGeom>
          <a:solidFill>
            <a:schemeClr val="tx2"/>
          </a:solidFill>
          <a:ln w="25400">
            <a:solidFill>
              <a:schemeClr val="lt1">
                <a:hueOff val="0"/>
                <a:satOff val="0"/>
                <a:lumOff val="0"/>
              </a:schemeClr>
            </a:solidFill>
          </a:ln>
          <a:effectLst>
            <a:innerShdw blurRad="127000" dist="50800" dir="13500000">
              <a:prstClr val="black">
                <a:alpha val="50000"/>
              </a:prstClr>
            </a:innerShdw>
          </a:effectLst>
        </p:spPr>
        <p:txBody>
          <a:bodyPr wrap="square" anchor="ctr">
            <a:noAutofit/>
          </a:bodyPr>
          <a:lstStyle>
            <a:lvl1pPr algn="ctr">
              <a:buNone/>
              <a:defRPr>
                <a:solidFill>
                  <a:schemeClr val="bg1"/>
                </a:solidFill>
                <a:latin typeface="+mn-lt"/>
              </a:defRPr>
            </a:lvl1pPr>
          </a:lstStyle>
          <a:p>
            <a:r>
              <a:rPr lang="en-US"/>
              <a:t>Photo/icon</a:t>
            </a:r>
          </a:p>
        </p:txBody>
      </p:sp>
      <p:sp>
        <p:nvSpPr>
          <p:cNvPr id="15" name="Picture Placeholder 14">
            <a:extLst>
              <a:ext uri="{FF2B5EF4-FFF2-40B4-BE49-F238E27FC236}">
                <a16:creationId xmlns:a16="http://schemas.microsoft.com/office/drawing/2014/main" id="{3CA28CB7-DFD1-F44A-872E-B9C9B2CA9DDC}"/>
              </a:ext>
            </a:extLst>
          </p:cNvPr>
          <p:cNvSpPr>
            <a:spLocks noGrp="1" noChangeAspect="1"/>
          </p:cNvSpPr>
          <p:nvPr>
            <p:ph type="pic" sz="quarter" idx="21" hasCustomPrompt="1"/>
          </p:nvPr>
        </p:nvSpPr>
        <p:spPr>
          <a:xfrm>
            <a:off x="9061397" y="1647649"/>
            <a:ext cx="2132831" cy="2132393"/>
          </a:xfrm>
          <a:prstGeom prst="ellipse">
            <a:avLst/>
          </a:prstGeom>
          <a:solidFill>
            <a:schemeClr val="tx2"/>
          </a:solidFill>
          <a:ln w="25400">
            <a:solidFill>
              <a:schemeClr val="lt1">
                <a:hueOff val="0"/>
                <a:satOff val="0"/>
                <a:lumOff val="0"/>
              </a:schemeClr>
            </a:solidFill>
          </a:ln>
          <a:effectLst>
            <a:innerShdw blurRad="127000" dist="50800" dir="13500000">
              <a:prstClr val="black">
                <a:alpha val="50000"/>
              </a:prstClr>
            </a:innerShdw>
          </a:effectLst>
        </p:spPr>
        <p:txBody>
          <a:bodyPr wrap="square" anchor="ctr">
            <a:noAutofit/>
          </a:bodyPr>
          <a:lstStyle>
            <a:lvl1pPr algn="ctr">
              <a:buNone/>
              <a:defRPr>
                <a:solidFill>
                  <a:schemeClr val="bg1"/>
                </a:solidFill>
                <a:latin typeface="+mn-lt"/>
              </a:defRPr>
            </a:lvl1pPr>
          </a:lstStyle>
          <a:p>
            <a:r>
              <a:rPr lang="en-US"/>
              <a:t>Photo/icon</a:t>
            </a:r>
          </a:p>
        </p:txBody>
      </p:sp>
      <p:sp>
        <p:nvSpPr>
          <p:cNvPr id="18" name="Text Placeholder 2">
            <a:extLst>
              <a:ext uri="{FF2B5EF4-FFF2-40B4-BE49-F238E27FC236}">
                <a16:creationId xmlns:a16="http://schemas.microsoft.com/office/drawing/2014/main" id="{B4D3E33B-9EC4-3846-9EC0-D01A13C72AC7}"/>
              </a:ext>
            </a:extLst>
          </p:cNvPr>
          <p:cNvSpPr>
            <a:spLocks noGrp="1"/>
          </p:cNvSpPr>
          <p:nvPr>
            <p:ph type="body" sz="quarter" idx="22"/>
          </p:nvPr>
        </p:nvSpPr>
        <p:spPr>
          <a:xfrm>
            <a:off x="4426619" y="4163636"/>
            <a:ext cx="3308124" cy="1628929"/>
          </a:xfrm>
          <a:prstGeom prst="rect">
            <a:avLst/>
          </a:prstGeom>
        </p:spPr>
        <p:txBody>
          <a:bodyPr wrap="square" numCol="1" anchor="t" anchorCtr="0">
            <a:noAutofit/>
          </a:bodyPr>
          <a:lstStyle>
            <a:lvl1pPr marL="0" indent="0" algn="ctr">
              <a:buFont typeface="Arial" panose="020B0604020202020204" pitchFamily="34" charset="0"/>
              <a:buNone/>
              <a:tabLst/>
              <a:defRPr sz="1600">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2" name="Text Placeholder 2">
            <a:extLst>
              <a:ext uri="{FF2B5EF4-FFF2-40B4-BE49-F238E27FC236}">
                <a16:creationId xmlns:a16="http://schemas.microsoft.com/office/drawing/2014/main" id="{11391A08-F49D-2B4D-BC77-6C4D9E7D680C}"/>
              </a:ext>
            </a:extLst>
          </p:cNvPr>
          <p:cNvSpPr>
            <a:spLocks noGrp="1"/>
          </p:cNvSpPr>
          <p:nvPr>
            <p:ph type="body" sz="quarter" idx="23"/>
          </p:nvPr>
        </p:nvSpPr>
        <p:spPr>
          <a:xfrm>
            <a:off x="8471494" y="4163636"/>
            <a:ext cx="3308124" cy="1628929"/>
          </a:xfrm>
          <a:prstGeom prst="rect">
            <a:avLst/>
          </a:prstGeom>
        </p:spPr>
        <p:txBody>
          <a:bodyPr wrap="square" numCol="1" anchor="t" anchorCtr="0">
            <a:noAutofit/>
          </a:bodyPr>
          <a:lstStyle>
            <a:lvl1pPr marL="0" indent="0" algn="ctr">
              <a:buFont typeface="Arial" panose="020B0604020202020204" pitchFamily="34" charset="0"/>
              <a:buNone/>
              <a:tabLst/>
              <a:defRPr sz="1600">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1" name="Graphic 6">
            <a:extLst>
              <a:ext uri="{FF2B5EF4-FFF2-40B4-BE49-F238E27FC236}">
                <a16:creationId xmlns:a16="http://schemas.microsoft.com/office/drawing/2014/main" id="{DBDE1344-7552-014C-A32F-7F17168CFCE3}"/>
              </a:ext>
            </a:extLst>
          </p:cNvPr>
          <p:cNvSpPr/>
          <p:nvPr userDrawn="1"/>
        </p:nvSpPr>
        <p:spPr>
          <a:xfrm>
            <a:off x="3171265" y="6298639"/>
            <a:ext cx="5849471" cy="560378"/>
          </a:xfrm>
          <a:custGeom>
            <a:avLst/>
            <a:gdLst>
              <a:gd name="connsiteX0" fmla="*/ 5849471 w 5849471"/>
              <a:gd name="connsiteY0" fmla="*/ 560378 h 560378"/>
              <a:gd name="connsiteX1" fmla="*/ 5362949 w 5849471"/>
              <a:gd name="connsiteY1" fmla="*/ 73469 h 560378"/>
              <a:gd name="connsiteX2" fmla="*/ 5185948 w 5849471"/>
              <a:gd name="connsiteY2" fmla="*/ 0 h 560378"/>
              <a:gd name="connsiteX3" fmla="*/ 662940 w 5849471"/>
              <a:gd name="connsiteY3" fmla="*/ 0 h 560378"/>
              <a:gd name="connsiteX4" fmla="*/ 485938 w 5849471"/>
              <a:gd name="connsiteY4" fmla="*/ 73469 h 560378"/>
              <a:gd name="connsiteX5" fmla="*/ 0 w 5849471"/>
              <a:gd name="connsiteY5" fmla="*/ 560378 h 56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9471" h="560378">
                <a:moveTo>
                  <a:pt x="5849471" y="560378"/>
                </a:moveTo>
                <a:lnTo>
                  <a:pt x="5362949" y="73469"/>
                </a:lnTo>
                <a:cubicBezTo>
                  <a:pt x="5316002" y="26441"/>
                  <a:pt x="5252335" y="15"/>
                  <a:pt x="5185948" y="0"/>
                </a:cubicBezTo>
                <a:lnTo>
                  <a:pt x="662940" y="0"/>
                </a:lnTo>
                <a:cubicBezTo>
                  <a:pt x="596548" y="-11"/>
                  <a:pt x="532874" y="26419"/>
                  <a:pt x="485938" y="73469"/>
                </a:cubicBezTo>
                <a:lnTo>
                  <a:pt x="0" y="560378"/>
                </a:lnTo>
                <a:close/>
              </a:path>
            </a:pathLst>
          </a:custGeom>
          <a:solidFill>
            <a:schemeClr val="bg1"/>
          </a:solidFill>
          <a:ln w="11673" cap="flat">
            <a:noFill/>
            <a:prstDash val="solid"/>
            <a:miter/>
          </a:ln>
          <a:effectLst>
            <a:innerShdw blurRad="127000" dist="50800" dir="16200000">
              <a:prstClr val="black">
                <a:alpha val="20000"/>
              </a:prstClr>
            </a:innerShdw>
          </a:effectLst>
        </p:spPr>
        <p:txBody>
          <a:bodyPr rtlCol="0" anchor="ctr"/>
          <a:lstStyle/>
          <a:p>
            <a:endParaRPr lang="en-US"/>
          </a:p>
        </p:txBody>
      </p:sp>
      <p:sp>
        <p:nvSpPr>
          <p:cNvPr id="19" name="Title 1">
            <a:extLst>
              <a:ext uri="{FF2B5EF4-FFF2-40B4-BE49-F238E27FC236}">
                <a16:creationId xmlns:a16="http://schemas.microsoft.com/office/drawing/2014/main" id="{9BDFC5F3-A4EC-3043-B70C-8CF77ED24B9B}"/>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0" name="Text Placeholder 6">
            <a:extLst>
              <a:ext uri="{FF2B5EF4-FFF2-40B4-BE49-F238E27FC236}">
                <a16:creationId xmlns:a16="http://schemas.microsoft.com/office/drawing/2014/main" id="{A88163CD-F8D7-1D4D-9D6D-349E18186162}"/>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16" name="Rectangle 15">
            <a:extLst>
              <a:ext uri="{FF2B5EF4-FFF2-40B4-BE49-F238E27FC236}">
                <a16:creationId xmlns:a16="http://schemas.microsoft.com/office/drawing/2014/main" id="{98D05AB6-408A-7442-820B-2F70DC2123CC}"/>
              </a:ext>
            </a:extLst>
          </p:cNvPr>
          <p:cNvSpPr>
            <a:spLocks noChangeArrowheads="1"/>
          </p:cNvSpPr>
          <p:nvPr userDrawn="1"/>
        </p:nvSpPr>
        <p:spPr bwMode="auto">
          <a:xfrm>
            <a:off x="3582650" y="6483671"/>
            <a:ext cx="2766284" cy="200055"/>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700" kern="0" spc="27">
                <a:solidFill>
                  <a:schemeClr val="bg2"/>
                </a:solidFill>
                <a:latin typeface="Barlow" pitchFamily="2" charset="77"/>
                <a:ea typeface="Arial Unicode MS" charset="0"/>
                <a:cs typeface="Arial" panose="020B0604020202020204" pitchFamily="34" charset="0"/>
              </a:rPr>
              <a:t>RESTRICTED • Copyright ©2021 Rockwell Automation, Inc. </a:t>
            </a:r>
          </a:p>
        </p:txBody>
      </p:sp>
      <p:sp>
        <p:nvSpPr>
          <p:cNvPr id="17" name="Rectangle 16">
            <a:extLst>
              <a:ext uri="{FF2B5EF4-FFF2-40B4-BE49-F238E27FC236}">
                <a16:creationId xmlns:a16="http://schemas.microsoft.com/office/drawing/2014/main" id="{9AAA223A-A916-0C41-BB8C-90A6861B4538}"/>
              </a:ext>
            </a:extLst>
          </p:cNvPr>
          <p:cNvSpPr>
            <a:spLocks noChangeArrowheads="1"/>
          </p:cNvSpPr>
          <p:nvPr userDrawn="1"/>
        </p:nvSpPr>
        <p:spPr bwMode="auto">
          <a:xfrm>
            <a:off x="6075929" y="6460588"/>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b="1" kern="0" spc="27" smtClean="0">
                <a:solidFill>
                  <a:schemeClr val="tx1"/>
                </a:solidFill>
                <a:latin typeface="Barlow" pitchFamily="2" charset="77"/>
                <a:ea typeface="Arial Unicode MS" charset="0"/>
                <a:cs typeface="Arial" panose="020B0604020202020204" pitchFamily="34" charset="0"/>
              </a:rPr>
              <a:pPr algn="r" eaLnBrk="0" hangingPunct="0">
                <a:lnSpc>
                  <a:spcPct val="100000"/>
                </a:lnSpc>
                <a:defRPr/>
              </a:pPr>
              <a:t>‹#›</a:t>
            </a:fld>
            <a:endParaRPr lang="en-US" sz="1000" b="1" kern="0" spc="27">
              <a:solidFill>
                <a:schemeClr val="tx1"/>
              </a:solidFill>
              <a:latin typeface="Barlow" pitchFamily="2" charset="77"/>
              <a:ea typeface="Arial Unicode MS" charset="0"/>
              <a:cs typeface="Arial" panose="020B0604020202020204" pitchFamily="34" charset="0"/>
            </a:endParaRPr>
          </a:p>
        </p:txBody>
      </p:sp>
      <p:pic>
        <p:nvPicPr>
          <p:cNvPr id="23" name="Picture 22">
            <a:extLst>
              <a:ext uri="{FF2B5EF4-FFF2-40B4-BE49-F238E27FC236}">
                <a16:creationId xmlns:a16="http://schemas.microsoft.com/office/drawing/2014/main" id="{1D166472-3E41-A046-A179-B2C917486B6E}"/>
              </a:ext>
            </a:extLst>
          </p:cNvPr>
          <p:cNvPicPr>
            <a:picLocks noChangeAspect="1"/>
          </p:cNvPicPr>
          <p:nvPr userDrawn="1"/>
        </p:nvPicPr>
        <p:blipFill>
          <a:blip r:embed="rId3"/>
          <a:srcRect/>
          <a:stretch/>
        </p:blipFill>
        <p:spPr>
          <a:xfrm>
            <a:off x="6891203" y="6316927"/>
            <a:ext cx="1539014" cy="523264"/>
          </a:xfrm>
          <a:prstGeom prst="rect">
            <a:avLst/>
          </a:prstGeom>
          <a:effectLst/>
        </p:spPr>
      </p:pic>
    </p:spTree>
    <p:extLst>
      <p:ext uri="{BB962C8B-B14F-4D97-AF65-F5344CB8AC3E}">
        <p14:creationId xmlns:p14="http://schemas.microsoft.com/office/powerpoint/2010/main" val="4051952837"/>
      </p:ext>
    </p:extLst>
  </p:cSld>
  <p:clrMapOvr>
    <a:masterClrMapping/>
  </p:clrMapOvr>
  <p:transition spd="med"/>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3 Column D">
    <p:spTree>
      <p:nvGrpSpPr>
        <p:cNvPr id="1" name=""/>
        <p:cNvGrpSpPr/>
        <p:nvPr/>
      </p:nvGrpSpPr>
      <p:grpSpPr>
        <a:xfrm>
          <a:off x="0" y="0"/>
          <a:ext cx="0" cy="0"/>
          <a:chOff x="0" y="0"/>
          <a:chExt cx="0" cy="0"/>
        </a:xfrm>
      </p:grpSpPr>
      <p:sp>
        <p:nvSpPr>
          <p:cNvPr id="26" name="Picture Placeholder 27">
            <a:extLst>
              <a:ext uri="{FF2B5EF4-FFF2-40B4-BE49-F238E27FC236}">
                <a16:creationId xmlns:a16="http://schemas.microsoft.com/office/drawing/2014/main" id="{F3D94450-2F86-3B49-AD95-2C5BB55E5695}"/>
              </a:ext>
            </a:extLst>
          </p:cNvPr>
          <p:cNvSpPr>
            <a:spLocks noGrp="1" noChangeAspect="1"/>
          </p:cNvSpPr>
          <p:nvPr>
            <p:ph type="pic" sz="quarter" idx="20" hasCustomPrompt="1"/>
          </p:nvPr>
        </p:nvSpPr>
        <p:spPr>
          <a:xfrm>
            <a:off x="1576766" y="4197693"/>
            <a:ext cx="1324374" cy="1324102"/>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p:spPr>
        <p:txBody>
          <a:bodyPr anchor="ctr"/>
          <a:lstStyle>
            <a:lvl1pPr algn="ctr">
              <a:buFontTx/>
              <a:buNone/>
              <a:defRPr sz="1400"/>
            </a:lvl1pPr>
          </a:lstStyle>
          <a:p>
            <a:r>
              <a:rPr lang="en-US"/>
              <a:t>Icon</a:t>
            </a:r>
          </a:p>
        </p:txBody>
      </p:sp>
      <p:sp>
        <p:nvSpPr>
          <p:cNvPr id="10" name="Picture Placeholder 27">
            <a:extLst>
              <a:ext uri="{FF2B5EF4-FFF2-40B4-BE49-F238E27FC236}">
                <a16:creationId xmlns:a16="http://schemas.microsoft.com/office/drawing/2014/main" id="{1BBC6740-E271-B842-8CEB-4D2773859278}"/>
              </a:ext>
            </a:extLst>
          </p:cNvPr>
          <p:cNvSpPr>
            <a:spLocks noGrp="1" noChangeAspect="1"/>
          </p:cNvSpPr>
          <p:nvPr>
            <p:ph type="pic" sz="quarter" idx="29" hasCustomPrompt="1"/>
          </p:nvPr>
        </p:nvSpPr>
        <p:spPr>
          <a:xfrm>
            <a:off x="5433813" y="4197693"/>
            <a:ext cx="1324374" cy="1324102"/>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p:spPr>
        <p:txBody>
          <a:bodyPr anchor="ctr"/>
          <a:lstStyle>
            <a:lvl1pPr algn="ctr">
              <a:buFontTx/>
              <a:buNone/>
              <a:defRPr sz="1400"/>
            </a:lvl1pPr>
          </a:lstStyle>
          <a:p>
            <a:r>
              <a:rPr lang="en-US"/>
              <a:t>Icon</a:t>
            </a:r>
          </a:p>
        </p:txBody>
      </p:sp>
      <p:sp>
        <p:nvSpPr>
          <p:cNvPr id="11" name="Picture Placeholder 27">
            <a:extLst>
              <a:ext uri="{FF2B5EF4-FFF2-40B4-BE49-F238E27FC236}">
                <a16:creationId xmlns:a16="http://schemas.microsoft.com/office/drawing/2014/main" id="{5297FC56-9490-2E48-B71D-72D58B077932}"/>
              </a:ext>
            </a:extLst>
          </p:cNvPr>
          <p:cNvSpPr>
            <a:spLocks noGrp="1" noChangeAspect="1"/>
          </p:cNvSpPr>
          <p:nvPr>
            <p:ph type="pic" sz="quarter" idx="30" hasCustomPrompt="1"/>
          </p:nvPr>
        </p:nvSpPr>
        <p:spPr>
          <a:xfrm>
            <a:off x="9290860" y="4197693"/>
            <a:ext cx="1324374" cy="1324102"/>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p:spPr>
        <p:txBody>
          <a:bodyPr anchor="ctr"/>
          <a:lstStyle>
            <a:lvl1pPr algn="ctr">
              <a:buFontTx/>
              <a:buNone/>
              <a:defRPr sz="1400"/>
            </a:lvl1pPr>
          </a:lstStyle>
          <a:p>
            <a:r>
              <a:rPr lang="en-US"/>
              <a:t>Icon</a:t>
            </a:r>
          </a:p>
        </p:txBody>
      </p:sp>
      <p:sp>
        <p:nvSpPr>
          <p:cNvPr id="15" name="Text Placeholder 2">
            <a:extLst>
              <a:ext uri="{FF2B5EF4-FFF2-40B4-BE49-F238E27FC236}">
                <a16:creationId xmlns:a16="http://schemas.microsoft.com/office/drawing/2014/main" id="{0E4A9F0B-1468-E441-A62F-73DB0B324374}"/>
              </a:ext>
            </a:extLst>
          </p:cNvPr>
          <p:cNvSpPr>
            <a:spLocks noGrp="1"/>
          </p:cNvSpPr>
          <p:nvPr>
            <p:ph type="body" sz="quarter" idx="31" hasCustomPrompt="1"/>
          </p:nvPr>
        </p:nvSpPr>
        <p:spPr>
          <a:xfrm>
            <a:off x="378981" y="1430588"/>
            <a:ext cx="3719945" cy="2359025"/>
          </a:xfrm>
          <a:prstGeom prst="rect">
            <a:avLst/>
          </a:prstGeom>
        </p:spPr>
        <p:txBody>
          <a:bodyPr/>
          <a:lstStyle>
            <a:lvl1pPr marL="0" indent="0" algn="ctr">
              <a:buFontTx/>
              <a:buNone/>
              <a:tabLst/>
              <a:defRPr sz="1600" b="1"/>
            </a:lvl1pPr>
            <a:lvl2pPr marL="0" indent="0" algn="ctr">
              <a:buFontTx/>
              <a:buNone/>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Test goes here</a:t>
            </a:r>
          </a:p>
        </p:txBody>
      </p:sp>
      <p:sp>
        <p:nvSpPr>
          <p:cNvPr id="18" name="Text Placeholder 2">
            <a:extLst>
              <a:ext uri="{FF2B5EF4-FFF2-40B4-BE49-F238E27FC236}">
                <a16:creationId xmlns:a16="http://schemas.microsoft.com/office/drawing/2014/main" id="{95869465-E0EA-4E48-BD1F-6EF1BE487B60}"/>
              </a:ext>
            </a:extLst>
          </p:cNvPr>
          <p:cNvSpPr>
            <a:spLocks noGrp="1"/>
          </p:cNvSpPr>
          <p:nvPr>
            <p:ph type="body" sz="quarter" idx="33" hasCustomPrompt="1"/>
          </p:nvPr>
        </p:nvSpPr>
        <p:spPr>
          <a:xfrm>
            <a:off x="4234646" y="1430588"/>
            <a:ext cx="3719945" cy="2359025"/>
          </a:xfrm>
          <a:prstGeom prst="rect">
            <a:avLst/>
          </a:prstGeom>
        </p:spPr>
        <p:txBody>
          <a:bodyPr/>
          <a:lstStyle>
            <a:lvl1pPr marL="0" indent="0" algn="ctr">
              <a:buFontTx/>
              <a:buNone/>
              <a:tabLst/>
              <a:defRPr sz="1600" b="1"/>
            </a:lvl1pPr>
            <a:lvl2pPr marL="0" indent="0" algn="ctr">
              <a:buFontTx/>
              <a:buNone/>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Test goes here</a:t>
            </a:r>
          </a:p>
        </p:txBody>
      </p:sp>
      <p:sp>
        <p:nvSpPr>
          <p:cNvPr id="19" name="Text Placeholder 2">
            <a:extLst>
              <a:ext uri="{FF2B5EF4-FFF2-40B4-BE49-F238E27FC236}">
                <a16:creationId xmlns:a16="http://schemas.microsoft.com/office/drawing/2014/main" id="{F43FA3AC-37D0-E44F-8D92-A4EC8968FE11}"/>
              </a:ext>
            </a:extLst>
          </p:cNvPr>
          <p:cNvSpPr>
            <a:spLocks noGrp="1"/>
          </p:cNvSpPr>
          <p:nvPr>
            <p:ph type="body" sz="quarter" idx="34" hasCustomPrompt="1"/>
          </p:nvPr>
        </p:nvSpPr>
        <p:spPr>
          <a:xfrm>
            <a:off x="8090311" y="1430588"/>
            <a:ext cx="3719945" cy="2359025"/>
          </a:xfrm>
          <a:prstGeom prst="rect">
            <a:avLst/>
          </a:prstGeom>
        </p:spPr>
        <p:txBody>
          <a:bodyPr/>
          <a:lstStyle>
            <a:lvl1pPr marL="0" indent="0" algn="ctr">
              <a:buFontTx/>
              <a:buNone/>
              <a:tabLst/>
              <a:defRPr sz="1600" b="1"/>
            </a:lvl1pPr>
            <a:lvl2pPr marL="0" indent="0" algn="ctr">
              <a:buFontTx/>
              <a:buNone/>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Test goes here</a:t>
            </a:r>
          </a:p>
        </p:txBody>
      </p:sp>
      <p:sp>
        <p:nvSpPr>
          <p:cNvPr id="17" name="Title 1">
            <a:extLst>
              <a:ext uri="{FF2B5EF4-FFF2-40B4-BE49-F238E27FC236}">
                <a16:creationId xmlns:a16="http://schemas.microsoft.com/office/drawing/2014/main" id="{E3FF8EAC-C4DB-5B42-A692-D1BEB2EA68BD}"/>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0" name="Text Placeholder 6">
            <a:extLst>
              <a:ext uri="{FF2B5EF4-FFF2-40B4-BE49-F238E27FC236}">
                <a16:creationId xmlns:a16="http://schemas.microsoft.com/office/drawing/2014/main" id="{F31EB1D6-78AF-E144-80F7-93A594BF1DCB}"/>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280117411"/>
      </p:ext>
    </p:extLst>
  </p:cSld>
  <p:clrMapOvr>
    <a:masterClrMapping/>
  </p:clrMapOvr>
  <p:transition spd="med"/>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3 Column 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2C3A5495-C57E-274B-BD5C-F01102BECB2D}"/>
              </a:ext>
            </a:extLst>
          </p:cNvPr>
          <p:cNvSpPr>
            <a:spLocks noGrp="1" noChangeAspect="1"/>
          </p:cNvSpPr>
          <p:nvPr>
            <p:ph type="pic" sz="quarter" idx="10" hasCustomPrompt="1"/>
          </p:nvPr>
        </p:nvSpPr>
        <p:spPr>
          <a:xfrm>
            <a:off x="0" y="0"/>
            <a:ext cx="12192000" cy="1991360"/>
          </a:xfrm>
          <a:prstGeom prst="rect">
            <a:avLst/>
          </a:prstGeom>
          <a:solidFill>
            <a:schemeClr val="tx2"/>
          </a:solidFill>
        </p:spPr>
        <p:txBody>
          <a:bodyPr anchor="ctr"/>
          <a:lstStyle>
            <a:lvl1pPr marL="0" indent="0" algn="ctr">
              <a:buNone/>
              <a:defRPr>
                <a:latin typeface="+mn-lt"/>
              </a:defRPr>
            </a:lvl1pPr>
          </a:lstStyle>
          <a:p>
            <a:r>
              <a:rPr lang="en-US"/>
              <a:t>Click to add image</a:t>
            </a:r>
          </a:p>
        </p:txBody>
      </p:sp>
      <p:sp>
        <p:nvSpPr>
          <p:cNvPr id="9" name="Text Placeholder 6">
            <a:extLst>
              <a:ext uri="{FF2B5EF4-FFF2-40B4-BE49-F238E27FC236}">
                <a16:creationId xmlns:a16="http://schemas.microsoft.com/office/drawing/2014/main" id="{F98307C1-27A1-CE4D-BFA3-EF2E968A379B}"/>
              </a:ext>
            </a:extLst>
          </p:cNvPr>
          <p:cNvSpPr>
            <a:spLocks noGrp="1"/>
          </p:cNvSpPr>
          <p:nvPr userDrawn="1">
            <p:ph type="body" sz="quarter" idx="12" hasCustomPrompt="1"/>
          </p:nvPr>
        </p:nvSpPr>
        <p:spPr>
          <a:xfrm>
            <a:off x="381743" y="3131071"/>
            <a:ext cx="11428509" cy="1877437"/>
          </a:xfrm>
          <a:prstGeom prst="rect">
            <a:avLst/>
          </a:prstGeom>
        </p:spPr>
        <p:txBody>
          <a:bodyPr numCol="3" spcCol="182880" anchor="t">
            <a:spAutoFit/>
          </a:bodyPr>
          <a:lstStyle>
            <a:lvl1pPr marL="0" indent="0">
              <a:lnSpc>
                <a:spcPct val="100000"/>
              </a:lnSpc>
              <a:buNone/>
              <a:tabLst/>
              <a:defRPr sz="1600" b="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marL="0" indent="0">
              <a:buNone/>
            </a:pPr>
            <a:r>
              <a:rPr lang="en-US" sz="1600" b="1">
                <a:solidFill>
                  <a:schemeClr val="accent2"/>
                </a:solidFill>
              </a:rPr>
              <a:t>Body heading</a:t>
            </a:r>
            <a:endParaRPr lang="en-US" sz="1600">
              <a:solidFill>
                <a:schemeClr val="accent2"/>
              </a:solidFill>
            </a:endParaRPr>
          </a:p>
          <a:p>
            <a:pPr marL="0" indent="0">
              <a:buNone/>
            </a:pPr>
            <a:r>
              <a:rPr lang="en-US" sz="1600"/>
              <a:t>To call out specific information, </a:t>
            </a:r>
            <a:br>
              <a:rPr lang="en-US" sz="1600"/>
            </a:br>
            <a:r>
              <a:rPr lang="en-US" sz="1600" b="1"/>
              <a:t>bold the text </a:t>
            </a:r>
            <a:r>
              <a:rPr lang="en-US" sz="1600"/>
              <a:t>to add emphasis on that topic. Another option is to </a:t>
            </a:r>
            <a:r>
              <a:rPr lang="en-US" sz="1600" b="1">
                <a:solidFill>
                  <a:schemeClr val="accent4"/>
                </a:solidFill>
              </a:rPr>
              <a:t>bold and change the color </a:t>
            </a:r>
            <a:r>
              <a:rPr lang="en-US" sz="1600"/>
              <a:t>of the text.</a:t>
            </a:r>
            <a:endParaRPr lang="en-US" sz="1600" b="1">
              <a:solidFill>
                <a:schemeClr val="accent2"/>
              </a:solidFill>
            </a:endParaRPr>
          </a:p>
          <a:p>
            <a:pPr marL="0" indent="0">
              <a:buNone/>
            </a:pPr>
            <a:endParaRPr lang="en-US" sz="1600" b="1">
              <a:solidFill>
                <a:schemeClr val="accent2"/>
              </a:solidFill>
            </a:endParaRPr>
          </a:p>
          <a:p>
            <a:pPr marL="0" indent="0">
              <a:buNone/>
            </a:pPr>
            <a:r>
              <a:rPr lang="en-US" sz="1600" b="1">
                <a:solidFill>
                  <a:schemeClr val="accent2"/>
                </a:solidFill>
              </a:rPr>
              <a:t>Body heading</a:t>
            </a:r>
            <a:endParaRPr lang="en-US" sz="1600">
              <a:solidFill>
                <a:schemeClr val="accent2"/>
              </a:solidFill>
            </a:endParaRPr>
          </a:p>
          <a:p>
            <a:pPr marL="0" indent="0">
              <a:buNone/>
            </a:pPr>
            <a:r>
              <a:rPr lang="en-US" sz="1600"/>
              <a:t>To call out specific information, </a:t>
            </a:r>
            <a:br>
              <a:rPr lang="en-US" sz="1600"/>
            </a:br>
            <a:r>
              <a:rPr lang="en-US" sz="1600" b="1"/>
              <a:t>bold the text </a:t>
            </a:r>
            <a:r>
              <a:rPr lang="en-US" sz="1600"/>
              <a:t>to add emphasis on that topic. Another option is to </a:t>
            </a:r>
            <a:r>
              <a:rPr lang="en-US" sz="1600" b="1">
                <a:solidFill>
                  <a:schemeClr val="accent4"/>
                </a:solidFill>
              </a:rPr>
              <a:t>bold and change the color </a:t>
            </a:r>
            <a:r>
              <a:rPr lang="en-US" sz="1600"/>
              <a:t>of the text.</a:t>
            </a:r>
            <a:br>
              <a:rPr lang="en-US" sz="1600"/>
            </a:br>
            <a:endParaRPr lang="en-US" sz="1600"/>
          </a:p>
          <a:p>
            <a:pPr marL="0" indent="0">
              <a:buNone/>
            </a:pPr>
            <a:r>
              <a:rPr lang="en-US" sz="1600" b="1">
                <a:solidFill>
                  <a:schemeClr val="accent2"/>
                </a:solidFill>
              </a:rPr>
              <a:t>Body heading</a:t>
            </a:r>
            <a:endParaRPr lang="en-US" sz="1600">
              <a:solidFill>
                <a:schemeClr val="accent2"/>
              </a:solidFill>
            </a:endParaRPr>
          </a:p>
          <a:p>
            <a:pPr marL="0" indent="0">
              <a:buNone/>
            </a:pPr>
            <a:r>
              <a:rPr lang="en-US" sz="1600"/>
              <a:t>To call out specific information, </a:t>
            </a:r>
            <a:br>
              <a:rPr lang="en-US" sz="1600"/>
            </a:br>
            <a:r>
              <a:rPr lang="en-US" sz="1600" b="1"/>
              <a:t>bold the text </a:t>
            </a:r>
            <a:r>
              <a:rPr lang="en-US" sz="1600"/>
              <a:t>to add emphasis on that topic. Another option is to </a:t>
            </a:r>
            <a:r>
              <a:rPr lang="en-US" sz="1600" b="1">
                <a:solidFill>
                  <a:schemeClr val="accent4"/>
                </a:solidFill>
              </a:rPr>
              <a:t>bold and change the color </a:t>
            </a:r>
            <a:r>
              <a:rPr lang="en-US" sz="1600"/>
              <a:t>of the text.</a:t>
            </a:r>
          </a:p>
          <a:p>
            <a:pPr marL="0" indent="0">
              <a:buNone/>
            </a:pPr>
            <a:endParaRPr lang="en-US" sz="1600"/>
          </a:p>
        </p:txBody>
      </p:sp>
      <p:sp>
        <p:nvSpPr>
          <p:cNvPr id="5" name="Title 1">
            <a:extLst>
              <a:ext uri="{FF2B5EF4-FFF2-40B4-BE49-F238E27FC236}">
                <a16:creationId xmlns:a16="http://schemas.microsoft.com/office/drawing/2014/main" id="{03F2CFFD-F286-0F45-AD6F-D316A2305E1C}"/>
              </a:ext>
            </a:extLst>
          </p:cNvPr>
          <p:cNvSpPr>
            <a:spLocks noGrp="1"/>
          </p:cNvSpPr>
          <p:nvPr>
            <p:ph type="title" hasCustomPrompt="1"/>
          </p:nvPr>
        </p:nvSpPr>
        <p:spPr>
          <a:xfrm>
            <a:off x="381744" y="2509820"/>
            <a:ext cx="11428512" cy="515526"/>
          </a:xfrm>
          <a:prstGeom prst="rect">
            <a:avLst/>
          </a:prstGeom>
        </p:spPr>
        <p:txBody>
          <a:bodyPr anchor="t">
            <a:spAutoFit/>
          </a:bodyPr>
          <a:lstStyle>
            <a:lvl1pPr algn="l">
              <a:lnSpc>
                <a:spcPts val="3300"/>
              </a:lnSpc>
              <a:defRPr>
                <a:latin typeface="+mn-lt"/>
              </a:defRPr>
            </a:lvl1pPr>
          </a:lstStyle>
          <a:p>
            <a:r>
              <a:rPr lang="en-US"/>
              <a:t>Click to edit title</a:t>
            </a:r>
          </a:p>
        </p:txBody>
      </p:sp>
    </p:spTree>
    <p:extLst>
      <p:ext uri="{BB962C8B-B14F-4D97-AF65-F5344CB8AC3E}">
        <p14:creationId xmlns:p14="http://schemas.microsoft.com/office/powerpoint/2010/main" val="2514936866"/>
      </p:ext>
    </p:extLst>
  </p:cSld>
  <p:clrMapOvr>
    <a:masterClrMapping/>
  </p:clrMapOvr>
  <p:transition spd="med"/>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4 Column A">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5819DBE5-E46E-9846-86F9-0CA51DF2D56D}"/>
              </a:ext>
            </a:extLst>
          </p:cNvPr>
          <p:cNvSpPr>
            <a:spLocks noGrp="1"/>
          </p:cNvSpPr>
          <p:nvPr>
            <p:ph type="body" sz="quarter" idx="16"/>
          </p:nvPr>
        </p:nvSpPr>
        <p:spPr>
          <a:xfrm>
            <a:off x="381746" y="1598576"/>
            <a:ext cx="2676082" cy="477500"/>
          </a:xfrm>
          <a:prstGeom prst="snip2DiagRect">
            <a:avLst/>
          </a:prstGeom>
          <a:solidFill>
            <a:schemeClr val="accent2"/>
          </a:soli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11" name="Text Placeholder 13">
            <a:extLst>
              <a:ext uri="{FF2B5EF4-FFF2-40B4-BE49-F238E27FC236}">
                <a16:creationId xmlns:a16="http://schemas.microsoft.com/office/drawing/2014/main" id="{BA6DCC96-9649-A949-91EC-222DE27DDD74}"/>
              </a:ext>
            </a:extLst>
          </p:cNvPr>
          <p:cNvSpPr>
            <a:spLocks noGrp="1"/>
          </p:cNvSpPr>
          <p:nvPr>
            <p:ph type="body" sz="quarter" idx="18"/>
          </p:nvPr>
        </p:nvSpPr>
        <p:spPr>
          <a:xfrm>
            <a:off x="3299222" y="1598576"/>
            <a:ext cx="2676082" cy="477500"/>
          </a:xfrm>
          <a:prstGeom prst="snip2DiagRect">
            <a:avLst/>
          </a:prstGeom>
          <a:solidFill>
            <a:schemeClr val="accent4"/>
          </a:soli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16" name="Text Placeholder 13">
            <a:extLst>
              <a:ext uri="{FF2B5EF4-FFF2-40B4-BE49-F238E27FC236}">
                <a16:creationId xmlns:a16="http://schemas.microsoft.com/office/drawing/2014/main" id="{599DDD08-DC66-0E45-97F6-EFAFDC84655E}"/>
              </a:ext>
            </a:extLst>
          </p:cNvPr>
          <p:cNvSpPr>
            <a:spLocks noGrp="1"/>
          </p:cNvSpPr>
          <p:nvPr>
            <p:ph type="body" sz="quarter" idx="20"/>
          </p:nvPr>
        </p:nvSpPr>
        <p:spPr>
          <a:xfrm>
            <a:off x="6216698" y="1598576"/>
            <a:ext cx="2676082" cy="477500"/>
          </a:xfrm>
          <a:prstGeom prst="snip2DiagRect">
            <a:avLst/>
          </a:prstGeom>
          <a:solidFill>
            <a:schemeClr val="accent5"/>
          </a:soli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20" name="Text Placeholder 13">
            <a:extLst>
              <a:ext uri="{FF2B5EF4-FFF2-40B4-BE49-F238E27FC236}">
                <a16:creationId xmlns:a16="http://schemas.microsoft.com/office/drawing/2014/main" id="{1C5C7870-0F69-CA47-94F7-F6E52D090C33}"/>
              </a:ext>
            </a:extLst>
          </p:cNvPr>
          <p:cNvSpPr>
            <a:spLocks noGrp="1"/>
          </p:cNvSpPr>
          <p:nvPr>
            <p:ph type="body" sz="quarter" idx="22"/>
          </p:nvPr>
        </p:nvSpPr>
        <p:spPr>
          <a:xfrm>
            <a:off x="9134174" y="1598576"/>
            <a:ext cx="2676082" cy="477500"/>
          </a:xfrm>
          <a:prstGeom prst="snip2DiagRect">
            <a:avLst/>
          </a:prstGeom>
          <a:solidFill>
            <a:schemeClr val="accent3"/>
          </a:solidFill>
        </p:spPr>
        <p:txBody>
          <a:bodyPr anchor="t">
            <a:spAutoFit/>
          </a:bodyPr>
          <a:lstStyle>
            <a:lvl1pPr marL="0" indent="0" algn="ctr">
              <a:buNone/>
              <a:tabLst/>
              <a:defRPr>
                <a:solidFill>
                  <a:schemeClr val="bg1"/>
                </a:solidFill>
                <a:latin typeface="+mn-lt"/>
              </a:defRPr>
            </a:lvl1pPr>
            <a:lvl2pPr>
              <a:buFont typeface="Arial" panose="020B0604020202020204" pitchFamily="34" charset="0"/>
              <a:buNone/>
              <a:defRPr/>
            </a:lvl2pPr>
            <a:lvl3pPr>
              <a:buNone/>
              <a:defRPr/>
            </a:lvl3pPr>
            <a:lvl4pPr>
              <a:buNone/>
              <a:defRPr/>
            </a:lvl4pPr>
            <a:lvl5pPr>
              <a:buNone/>
              <a:defRPr/>
            </a:lvl5pPr>
          </a:lstStyle>
          <a:p>
            <a:pPr lvl="0"/>
            <a:r>
              <a:rPr lang="en-US"/>
              <a:t>Click to edit</a:t>
            </a:r>
          </a:p>
        </p:txBody>
      </p:sp>
      <p:sp>
        <p:nvSpPr>
          <p:cNvPr id="21" name="Text Placeholder 2">
            <a:extLst>
              <a:ext uri="{FF2B5EF4-FFF2-40B4-BE49-F238E27FC236}">
                <a16:creationId xmlns:a16="http://schemas.microsoft.com/office/drawing/2014/main" id="{17AE11C7-E0E6-DB44-A405-51680107560B}"/>
              </a:ext>
            </a:extLst>
          </p:cNvPr>
          <p:cNvSpPr>
            <a:spLocks noGrp="1"/>
          </p:cNvSpPr>
          <p:nvPr>
            <p:ph type="body" sz="quarter" idx="31" hasCustomPrompt="1"/>
          </p:nvPr>
        </p:nvSpPr>
        <p:spPr>
          <a:xfrm>
            <a:off x="381744" y="2249487"/>
            <a:ext cx="2676082" cy="2359025"/>
          </a:xfrm>
          <a:prstGeom prst="rect">
            <a:avLst/>
          </a:prstGeom>
        </p:spPr>
        <p:txBody>
          <a:bodyPr/>
          <a:lstStyle>
            <a:lvl1pPr marL="11113" indent="0">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22" name="Text Placeholder 2">
            <a:extLst>
              <a:ext uri="{FF2B5EF4-FFF2-40B4-BE49-F238E27FC236}">
                <a16:creationId xmlns:a16="http://schemas.microsoft.com/office/drawing/2014/main" id="{63931AD5-65D7-EE47-9CF0-F83832A0E8FA}"/>
              </a:ext>
            </a:extLst>
          </p:cNvPr>
          <p:cNvSpPr>
            <a:spLocks noGrp="1"/>
          </p:cNvSpPr>
          <p:nvPr>
            <p:ph type="body" sz="quarter" idx="32" hasCustomPrompt="1"/>
          </p:nvPr>
        </p:nvSpPr>
        <p:spPr>
          <a:xfrm>
            <a:off x="9119667" y="2249487"/>
            <a:ext cx="2676082"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23" name="Text Placeholder 2">
            <a:extLst>
              <a:ext uri="{FF2B5EF4-FFF2-40B4-BE49-F238E27FC236}">
                <a16:creationId xmlns:a16="http://schemas.microsoft.com/office/drawing/2014/main" id="{08C2A7B5-D42D-4D4D-B46C-4D50B7C134D2}"/>
              </a:ext>
            </a:extLst>
          </p:cNvPr>
          <p:cNvSpPr>
            <a:spLocks noGrp="1"/>
          </p:cNvSpPr>
          <p:nvPr>
            <p:ph type="body" sz="quarter" idx="33" hasCustomPrompt="1"/>
          </p:nvPr>
        </p:nvSpPr>
        <p:spPr>
          <a:xfrm>
            <a:off x="3294385" y="2249487"/>
            <a:ext cx="2676082"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24" name="Text Placeholder 2">
            <a:extLst>
              <a:ext uri="{FF2B5EF4-FFF2-40B4-BE49-F238E27FC236}">
                <a16:creationId xmlns:a16="http://schemas.microsoft.com/office/drawing/2014/main" id="{4D94F360-1E9D-9246-8040-4D3D6AD071B9}"/>
              </a:ext>
            </a:extLst>
          </p:cNvPr>
          <p:cNvSpPr>
            <a:spLocks noGrp="1"/>
          </p:cNvSpPr>
          <p:nvPr>
            <p:ph type="body" sz="quarter" idx="34" hasCustomPrompt="1"/>
          </p:nvPr>
        </p:nvSpPr>
        <p:spPr>
          <a:xfrm>
            <a:off x="6207026" y="2249487"/>
            <a:ext cx="2676082"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25" name="Title 1">
            <a:extLst>
              <a:ext uri="{FF2B5EF4-FFF2-40B4-BE49-F238E27FC236}">
                <a16:creationId xmlns:a16="http://schemas.microsoft.com/office/drawing/2014/main" id="{95B5D154-4C4B-A34F-9EA6-C65B7E3D29B1}"/>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6" name="Text Placeholder 6">
            <a:extLst>
              <a:ext uri="{FF2B5EF4-FFF2-40B4-BE49-F238E27FC236}">
                <a16:creationId xmlns:a16="http://schemas.microsoft.com/office/drawing/2014/main" id="{BF17B926-2A46-1D43-87C8-96E615B1A7CA}"/>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15" name="Text Placeholder 29">
            <a:extLst>
              <a:ext uri="{FF2B5EF4-FFF2-40B4-BE49-F238E27FC236}">
                <a16:creationId xmlns:a16="http://schemas.microsoft.com/office/drawing/2014/main" id="{A2FA00ED-8518-AE4E-BEFE-55F40434C688}"/>
              </a:ext>
            </a:extLst>
          </p:cNvPr>
          <p:cNvSpPr>
            <a:spLocks noGrp="1"/>
          </p:cNvSpPr>
          <p:nvPr>
            <p:ph type="body" sz="quarter" idx="26" hasCustomPrompt="1"/>
          </p:nvPr>
        </p:nvSpPr>
        <p:spPr>
          <a:xfrm>
            <a:off x="4706993" y="5364911"/>
            <a:ext cx="2778014" cy="449354"/>
          </a:xfrm>
          <a:prstGeom prst="rect">
            <a:avLst/>
          </a:prstGeom>
          <a:ln w="25400" cap="rnd">
            <a:gradFill flip="none" rotWithShape="1">
              <a:gsLst>
                <a:gs pos="90000">
                  <a:schemeClr val="accent2">
                    <a:alpha val="0"/>
                  </a:schemeClr>
                </a:gs>
                <a:gs pos="100000">
                  <a:schemeClr val="accent2"/>
                </a:gs>
              </a:gsLst>
              <a:path path="circle">
                <a:fillToRect l="50000" t="50000" r="50000" b="50000"/>
              </a:path>
              <a:tileRect/>
            </a:gradFill>
          </a:ln>
        </p:spPr>
        <p:txBody>
          <a:bodyPr wrap="square" tIns="91440" bIns="109728" anchor="ctr">
            <a:spAutoFit/>
          </a:bodyPr>
          <a:lstStyle>
            <a:lvl1pPr marL="0" indent="0" algn="ctr">
              <a:spcAft>
                <a:spcPts val="0"/>
              </a:spcAft>
              <a:buNone/>
              <a:defRPr sz="1600" b="1">
                <a:solidFill>
                  <a:schemeClr val="accent2"/>
                </a:solidFill>
                <a:latin typeface="+mn-lt"/>
              </a:defRPr>
            </a:lvl1pPr>
            <a:lvl2pPr algn="ctr">
              <a:buNone/>
              <a:defRPr/>
            </a:lvl2pPr>
            <a:lvl3pPr algn="ctr">
              <a:buNone/>
              <a:defRPr/>
            </a:lvl3pPr>
            <a:lvl4pPr algn="ctr">
              <a:buNone/>
              <a:defRPr/>
            </a:lvl4pPr>
            <a:lvl5pPr algn="ctr">
              <a:buNone/>
              <a:defRPr/>
            </a:lvl5pPr>
          </a:lstStyle>
          <a:p>
            <a:pPr lvl="0"/>
            <a:r>
              <a:rPr lang="en-US"/>
              <a:t>Click to edit key take-away </a:t>
            </a:r>
          </a:p>
        </p:txBody>
      </p:sp>
    </p:spTree>
    <p:extLst>
      <p:ext uri="{BB962C8B-B14F-4D97-AF65-F5344CB8AC3E}">
        <p14:creationId xmlns:p14="http://schemas.microsoft.com/office/powerpoint/2010/main" val="2198449440"/>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8144242"/>
      </p:ext>
    </p:extLst>
  </p:cSld>
  <p:clrMapOvr>
    <a:masterClrMapping/>
  </p:clrMapOvr>
  <p:transition advClick="0" advTm="20000">
    <p:push dir="u"/>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4 Column B">
    <p:spTree>
      <p:nvGrpSpPr>
        <p:cNvPr id="1" name=""/>
        <p:cNvGrpSpPr/>
        <p:nvPr/>
      </p:nvGrpSpPr>
      <p:grpSpPr>
        <a:xfrm>
          <a:off x="0" y="0"/>
          <a:ext cx="0" cy="0"/>
          <a:chOff x="0" y="0"/>
          <a:chExt cx="0" cy="0"/>
        </a:xfrm>
      </p:grpSpPr>
      <p:sp>
        <p:nvSpPr>
          <p:cNvPr id="9" name="Picture Placeholder 9">
            <a:extLst>
              <a:ext uri="{FF2B5EF4-FFF2-40B4-BE49-F238E27FC236}">
                <a16:creationId xmlns:a16="http://schemas.microsoft.com/office/drawing/2014/main" id="{062E7189-E48F-A947-A8D1-6862AAF88CBE}"/>
              </a:ext>
            </a:extLst>
          </p:cNvPr>
          <p:cNvSpPr>
            <a:spLocks noGrp="1" noChangeAspect="1"/>
          </p:cNvSpPr>
          <p:nvPr>
            <p:ph type="pic" sz="quarter" idx="20" hasCustomPrompt="1"/>
          </p:nvPr>
        </p:nvSpPr>
        <p:spPr>
          <a:xfrm>
            <a:off x="800019" y="1413821"/>
            <a:ext cx="1855105" cy="1854724"/>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10" name="Picture Placeholder 9">
            <a:extLst>
              <a:ext uri="{FF2B5EF4-FFF2-40B4-BE49-F238E27FC236}">
                <a16:creationId xmlns:a16="http://schemas.microsoft.com/office/drawing/2014/main" id="{7D1A7942-8715-C54A-84A5-DB708CA25B92}"/>
              </a:ext>
            </a:extLst>
          </p:cNvPr>
          <p:cNvSpPr>
            <a:spLocks noGrp="1" noChangeAspect="1"/>
          </p:cNvSpPr>
          <p:nvPr>
            <p:ph type="pic" sz="quarter" idx="21" hasCustomPrompt="1"/>
          </p:nvPr>
        </p:nvSpPr>
        <p:spPr>
          <a:xfrm>
            <a:off x="3720523" y="1413821"/>
            <a:ext cx="1855105" cy="1854724"/>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11" name="Picture Placeholder 9">
            <a:extLst>
              <a:ext uri="{FF2B5EF4-FFF2-40B4-BE49-F238E27FC236}">
                <a16:creationId xmlns:a16="http://schemas.microsoft.com/office/drawing/2014/main" id="{9E51F835-B5F0-BE42-B171-BE5FC4476451}"/>
              </a:ext>
            </a:extLst>
          </p:cNvPr>
          <p:cNvSpPr>
            <a:spLocks noGrp="1" noChangeAspect="1"/>
          </p:cNvSpPr>
          <p:nvPr>
            <p:ph type="pic" sz="quarter" idx="22" hasCustomPrompt="1"/>
          </p:nvPr>
        </p:nvSpPr>
        <p:spPr>
          <a:xfrm>
            <a:off x="6641027" y="1413821"/>
            <a:ext cx="1855105" cy="1854724"/>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15" name="Picture Placeholder 9">
            <a:extLst>
              <a:ext uri="{FF2B5EF4-FFF2-40B4-BE49-F238E27FC236}">
                <a16:creationId xmlns:a16="http://schemas.microsoft.com/office/drawing/2014/main" id="{BFD5D924-2489-7848-A2B5-F27E9C686D74}"/>
              </a:ext>
            </a:extLst>
          </p:cNvPr>
          <p:cNvSpPr>
            <a:spLocks noGrp="1" noChangeAspect="1"/>
          </p:cNvSpPr>
          <p:nvPr>
            <p:ph type="pic" sz="quarter" idx="26" hasCustomPrompt="1"/>
          </p:nvPr>
        </p:nvSpPr>
        <p:spPr>
          <a:xfrm>
            <a:off x="9561531" y="1413821"/>
            <a:ext cx="1855105" cy="1854724"/>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16" name="Text Placeholder 2">
            <a:extLst>
              <a:ext uri="{FF2B5EF4-FFF2-40B4-BE49-F238E27FC236}">
                <a16:creationId xmlns:a16="http://schemas.microsoft.com/office/drawing/2014/main" id="{8311E1D6-7AE5-7F48-865F-27ED07862C13}"/>
              </a:ext>
            </a:extLst>
          </p:cNvPr>
          <p:cNvSpPr>
            <a:spLocks noGrp="1"/>
          </p:cNvSpPr>
          <p:nvPr>
            <p:ph type="body" sz="quarter" idx="31" hasCustomPrompt="1"/>
          </p:nvPr>
        </p:nvSpPr>
        <p:spPr>
          <a:xfrm>
            <a:off x="381744" y="3428999"/>
            <a:ext cx="2691655" cy="2359025"/>
          </a:xfrm>
          <a:prstGeom prst="rect">
            <a:avLst/>
          </a:prstGeom>
        </p:spPr>
        <p:txBody>
          <a:bodyPr/>
          <a:lstStyle>
            <a:lvl1pPr marL="0" indent="0" algn="ctr">
              <a:buFontTx/>
              <a:buNone/>
              <a:tabLst/>
              <a:defRPr sz="1600" b="1"/>
            </a:lvl1pPr>
            <a:lvl2pPr marL="0" indent="0" algn="ctr">
              <a:buFontTx/>
              <a:buNone/>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Test goes here</a:t>
            </a:r>
          </a:p>
        </p:txBody>
      </p:sp>
      <p:sp>
        <p:nvSpPr>
          <p:cNvPr id="17" name="Text Placeholder 2">
            <a:extLst>
              <a:ext uri="{FF2B5EF4-FFF2-40B4-BE49-F238E27FC236}">
                <a16:creationId xmlns:a16="http://schemas.microsoft.com/office/drawing/2014/main" id="{65BF5C85-9126-1E45-8822-48E317CA82CF}"/>
              </a:ext>
            </a:extLst>
          </p:cNvPr>
          <p:cNvSpPr>
            <a:spLocks noGrp="1"/>
          </p:cNvSpPr>
          <p:nvPr>
            <p:ph type="body" sz="quarter" idx="32" hasCustomPrompt="1"/>
          </p:nvPr>
        </p:nvSpPr>
        <p:spPr>
          <a:xfrm>
            <a:off x="9159984" y="3428999"/>
            <a:ext cx="2691655" cy="2359025"/>
          </a:xfrm>
          <a:prstGeom prst="rect">
            <a:avLst/>
          </a:prstGeom>
        </p:spPr>
        <p:txBody>
          <a:bodyPr/>
          <a:lstStyle>
            <a:lvl1pPr marL="0" indent="0" algn="ctr">
              <a:buFontTx/>
              <a:buNone/>
              <a:tabLst/>
              <a:defRPr sz="1600" b="1"/>
            </a:lvl1pPr>
            <a:lvl2pPr marL="0" indent="0" algn="ctr">
              <a:buFontTx/>
              <a:buNone/>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Test goes here</a:t>
            </a:r>
          </a:p>
        </p:txBody>
      </p:sp>
      <p:sp>
        <p:nvSpPr>
          <p:cNvPr id="18" name="Text Placeholder 2">
            <a:extLst>
              <a:ext uri="{FF2B5EF4-FFF2-40B4-BE49-F238E27FC236}">
                <a16:creationId xmlns:a16="http://schemas.microsoft.com/office/drawing/2014/main" id="{AAEF1FD8-1D5B-0246-A2E4-415240B55F27}"/>
              </a:ext>
            </a:extLst>
          </p:cNvPr>
          <p:cNvSpPr>
            <a:spLocks noGrp="1"/>
          </p:cNvSpPr>
          <p:nvPr>
            <p:ph type="body" sz="quarter" idx="33" hasCustomPrompt="1"/>
          </p:nvPr>
        </p:nvSpPr>
        <p:spPr>
          <a:xfrm>
            <a:off x="3307824" y="3428999"/>
            <a:ext cx="2691655" cy="2359025"/>
          </a:xfrm>
          <a:prstGeom prst="rect">
            <a:avLst/>
          </a:prstGeom>
        </p:spPr>
        <p:txBody>
          <a:bodyPr/>
          <a:lstStyle>
            <a:lvl1pPr marL="0" indent="0" algn="ctr">
              <a:buFontTx/>
              <a:buNone/>
              <a:tabLst/>
              <a:defRPr sz="1600" b="1"/>
            </a:lvl1pPr>
            <a:lvl2pPr marL="0" indent="0" algn="ctr">
              <a:buFontTx/>
              <a:buNone/>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Test goes here</a:t>
            </a:r>
          </a:p>
        </p:txBody>
      </p:sp>
      <p:sp>
        <p:nvSpPr>
          <p:cNvPr id="19" name="Text Placeholder 2">
            <a:extLst>
              <a:ext uri="{FF2B5EF4-FFF2-40B4-BE49-F238E27FC236}">
                <a16:creationId xmlns:a16="http://schemas.microsoft.com/office/drawing/2014/main" id="{5641557F-F7C4-764B-8DDE-904C720FF43A}"/>
              </a:ext>
            </a:extLst>
          </p:cNvPr>
          <p:cNvSpPr>
            <a:spLocks noGrp="1"/>
          </p:cNvSpPr>
          <p:nvPr>
            <p:ph type="body" sz="quarter" idx="34" hasCustomPrompt="1"/>
          </p:nvPr>
        </p:nvSpPr>
        <p:spPr>
          <a:xfrm>
            <a:off x="6233904" y="3428999"/>
            <a:ext cx="2691655" cy="2359025"/>
          </a:xfrm>
          <a:prstGeom prst="rect">
            <a:avLst/>
          </a:prstGeom>
        </p:spPr>
        <p:txBody>
          <a:bodyPr/>
          <a:lstStyle>
            <a:lvl1pPr marL="0" indent="0" algn="ctr">
              <a:buFontTx/>
              <a:buNone/>
              <a:tabLst/>
              <a:defRPr sz="1600" b="1"/>
            </a:lvl1pPr>
            <a:lvl2pPr marL="0" indent="0" algn="ctr">
              <a:buFontTx/>
              <a:buNone/>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Test goes here</a:t>
            </a:r>
          </a:p>
        </p:txBody>
      </p:sp>
      <p:sp>
        <p:nvSpPr>
          <p:cNvPr id="14" name="Title 1">
            <a:extLst>
              <a:ext uri="{FF2B5EF4-FFF2-40B4-BE49-F238E27FC236}">
                <a16:creationId xmlns:a16="http://schemas.microsoft.com/office/drawing/2014/main" id="{B2C0FA36-DA64-F344-A13D-66500717C3C5}"/>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0" name="Text Placeholder 6">
            <a:extLst>
              <a:ext uri="{FF2B5EF4-FFF2-40B4-BE49-F238E27FC236}">
                <a16:creationId xmlns:a16="http://schemas.microsoft.com/office/drawing/2014/main" id="{91D3F80E-C33E-8F42-9FD9-96DF5681BAE7}"/>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877575999"/>
      </p:ext>
    </p:extLst>
  </p:cSld>
  <p:clrMapOvr>
    <a:masterClrMapping/>
  </p:clrMapOvr>
  <p:transition spd="med"/>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5 Column A">
    <p:spTree>
      <p:nvGrpSpPr>
        <p:cNvPr id="1" name=""/>
        <p:cNvGrpSpPr/>
        <p:nvPr/>
      </p:nvGrpSpPr>
      <p:grpSpPr>
        <a:xfrm>
          <a:off x="0" y="0"/>
          <a:ext cx="0" cy="0"/>
          <a:chOff x="0" y="0"/>
          <a:chExt cx="0" cy="0"/>
        </a:xfrm>
      </p:grpSpPr>
      <p:sp>
        <p:nvSpPr>
          <p:cNvPr id="4" name="Snip Diagonal Corner Rectangle 3">
            <a:extLst>
              <a:ext uri="{FF2B5EF4-FFF2-40B4-BE49-F238E27FC236}">
                <a16:creationId xmlns:a16="http://schemas.microsoft.com/office/drawing/2014/main" id="{D99C16DB-E689-7F46-92EC-0602BE790FCF}"/>
              </a:ext>
            </a:extLst>
          </p:cNvPr>
          <p:cNvSpPr/>
          <p:nvPr userDrawn="1"/>
        </p:nvSpPr>
        <p:spPr>
          <a:xfrm>
            <a:off x="381746" y="1546150"/>
            <a:ext cx="11428510" cy="550962"/>
          </a:xfrm>
          <a:prstGeom prst="snip2DiagRect">
            <a:avLst/>
          </a:prstGeom>
          <a:gradFill>
            <a:gsLst>
              <a:gs pos="15000">
                <a:schemeClr val="accent1"/>
              </a:gs>
              <a:gs pos="85000">
                <a:schemeClr val="accent2"/>
              </a:gs>
            </a:gsLst>
            <a:lin ang="2700000" scaled="0"/>
          </a:gradFill>
          <a:ln w="30480" cap="flat">
            <a:noFill/>
            <a:prstDash val="solid"/>
            <a:miter/>
          </a:ln>
          <a:effectLst/>
        </p:spPr>
        <p:txBody>
          <a:bodyPr rtlCol="0" anchor="ctr">
            <a:spAutoFit/>
          </a:bodyPr>
          <a:lstStyle/>
          <a:p>
            <a:pPr algn="l"/>
            <a:endParaRPr lang="en-US">
              <a:latin typeface="+mn-lt"/>
            </a:endParaRPr>
          </a:p>
        </p:txBody>
      </p:sp>
      <p:sp>
        <p:nvSpPr>
          <p:cNvPr id="10" name="Text Placeholder 2">
            <a:extLst>
              <a:ext uri="{FF2B5EF4-FFF2-40B4-BE49-F238E27FC236}">
                <a16:creationId xmlns:a16="http://schemas.microsoft.com/office/drawing/2014/main" id="{443882C4-3A21-8649-B0EC-5A69244B8576}"/>
              </a:ext>
            </a:extLst>
          </p:cNvPr>
          <p:cNvSpPr>
            <a:spLocks noGrp="1"/>
          </p:cNvSpPr>
          <p:nvPr>
            <p:ph type="body" sz="quarter" idx="15"/>
          </p:nvPr>
        </p:nvSpPr>
        <p:spPr>
          <a:xfrm>
            <a:off x="462769" y="2210765"/>
            <a:ext cx="2106809" cy="307777"/>
          </a:xfrm>
          <a:prstGeom prst="rect">
            <a:avLst/>
          </a:prstGeom>
        </p:spPr>
        <p:txBody>
          <a:bodyPr numCol="1" anchor="t">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1" name="Text Placeholder 2">
            <a:extLst>
              <a:ext uri="{FF2B5EF4-FFF2-40B4-BE49-F238E27FC236}">
                <a16:creationId xmlns:a16="http://schemas.microsoft.com/office/drawing/2014/main" id="{577E6154-4D21-E04C-A5C1-905452A0D01C}"/>
              </a:ext>
            </a:extLst>
          </p:cNvPr>
          <p:cNvSpPr>
            <a:spLocks noGrp="1"/>
          </p:cNvSpPr>
          <p:nvPr>
            <p:ph type="body" sz="quarter" idx="17"/>
          </p:nvPr>
        </p:nvSpPr>
        <p:spPr>
          <a:xfrm>
            <a:off x="2751662" y="2210765"/>
            <a:ext cx="2106809" cy="307777"/>
          </a:xfrm>
          <a:prstGeom prst="rect">
            <a:avLst/>
          </a:prstGeom>
        </p:spPr>
        <p:txBody>
          <a:bodyPr numCol="1" anchor="t">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2" name="Text Placeholder 2">
            <a:extLst>
              <a:ext uri="{FF2B5EF4-FFF2-40B4-BE49-F238E27FC236}">
                <a16:creationId xmlns:a16="http://schemas.microsoft.com/office/drawing/2014/main" id="{BEA445E5-FF50-0246-9F27-4427F0B1C996}"/>
              </a:ext>
            </a:extLst>
          </p:cNvPr>
          <p:cNvSpPr>
            <a:spLocks noGrp="1"/>
          </p:cNvSpPr>
          <p:nvPr>
            <p:ph type="body" sz="quarter" idx="18"/>
          </p:nvPr>
        </p:nvSpPr>
        <p:spPr>
          <a:xfrm>
            <a:off x="5040555" y="2210765"/>
            <a:ext cx="2106809" cy="307777"/>
          </a:xfrm>
          <a:prstGeom prst="rect">
            <a:avLst/>
          </a:prstGeom>
        </p:spPr>
        <p:txBody>
          <a:bodyPr numCol="1" anchor="t">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3" name="Text Placeholder 2">
            <a:extLst>
              <a:ext uri="{FF2B5EF4-FFF2-40B4-BE49-F238E27FC236}">
                <a16:creationId xmlns:a16="http://schemas.microsoft.com/office/drawing/2014/main" id="{B96470B2-6B2C-014E-95E1-EEEA630FF65F}"/>
              </a:ext>
            </a:extLst>
          </p:cNvPr>
          <p:cNvSpPr>
            <a:spLocks noGrp="1"/>
          </p:cNvSpPr>
          <p:nvPr>
            <p:ph type="body" sz="quarter" idx="19"/>
          </p:nvPr>
        </p:nvSpPr>
        <p:spPr>
          <a:xfrm>
            <a:off x="7329448" y="2210765"/>
            <a:ext cx="2106809" cy="307777"/>
          </a:xfrm>
          <a:prstGeom prst="rect">
            <a:avLst/>
          </a:prstGeom>
        </p:spPr>
        <p:txBody>
          <a:bodyPr numCol="1" anchor="t">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5" name="Text Placeholder 2">
            <a:extLst>
              <a:ext uri="{FF2B5EF4-FFF2-40B4-BE49-F238E27FC236}">
                <a16:creationId xmlns:a16="http://schemas.microsoft.com/office/drawing/2014/main" id="{0910B4FD-9830-AA47-A471-531B26C8524D}"/>
              </a:ext>
            </a:extLst>
          </p:cNvPr>
          <p:cNvSpPr>
            <a:spLocks noGrp="1"/>
          </p:cNvSpPr>
          <p:nvPr>
            <p:ph type="body" sz="quarter" idx="20"/>
          </p:nvPr>
        </p:nvSpPr>
        <p:spPr>
          <a:xfrm>
            <a:off x="9618342" y="2210765"/>
            <a:ext cx="2106809" cy="307777"/>
          </a:xfrm>
          <a:prstGeom prst="rect">
            <a:avLst/>
          </a:prstGeom>
        </p:spPr>
        <p:txBody>
          <a:bodyPr numCol="1" anchor="t">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1" name="Text Placeholder 2">
            <a:extLst>
              <a:ext uri="{FF2B5EF4-FFF2-40B4-BE49-F238E27FC236}">
                <a16:creationId xmlns:a16="http://schemas.microsoft.com/office/drawing/2014/main" id="{6D12A5EF-B622-BA42-832C-AD3A86CF3B30}"/>
              </a:ext>
            </a:extLst>
          </p:cNvPr>
          <p:cNvSpPr>
            <a:spLocks noGrp="1"/>
          </p:cNvSpPr>
          <p:nvPr>
            <p:ph type="body" sz="quarter" idx="21"/>
          </p:nvPr>
        </p:nvSpPr>
        <p:spPr>
          <a:xfrm>
            <a:off x="462769" y="1661316"/>
            <a:ext cx="2106803" cy="338554"/>
          </a:xfrm>
          <a:prstGeom prst="rect">
            <a:avLst/>
          </a:prstGeom>
        </p:spPr>
        <p:txBody>
          <a:bodyPr numCol="1" anchor="ctr">
            <a:spAutoFit/>
          </a:bodyPr>
          <a:lstStyle>
            <a:lvl1pPr marL="11113" indent="-11113"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6" name="Text Placeholder 2">
            <a:extLst>
              <a:ext uri="{FF2B5EF4-FFF2-40B4-BE49-F238E27FC236}">
                <a16:creationId xmlns:a16="http://schemas.microsoft.com/office/drawing/2014/main" id="{DFE09B11-BA76-034C-9A64-3484EC04A798}"/>
              </a:ext>
            </a:extLst>
          </p:cNvPr>
          <p:cNvSpPr>
            <a:spLocks noGrp="1"/>
          </p:cNvSpPr>
          <p:nvPr>
            <p:ph type="body" sz="quarter" idx="22"/>
          </p:nvPr>
        </p:nvSpPr>
        <p:spPr>
          <a:xfrm>
            <a:off x="2751663" y="1661316"/>
            <a:ext cx="2106803" cy="338554"/>
          </a:xfrm>
          <a:prstGeom prst="rect">
            <a:avLst/>
          </a:prstGeom>
        </p:spPr>
        <p:txBody>
          <a:bodyPr numCol="1" anchor="ctr">
            <a:spAutoFit/>
          </a:bodyPr>
          <a:lstStyle>
            <a:lvl1pPr marL="11113" indent="-11113"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7" name="Text Placeholder 2">
            <a:extLst>
              <a:ext uri="{FF2B5EF4-FFF2-40B4-BE49-F238E27FC236}">
                <a16:creationId xmlns:a16="http://schemas.microsoft.com/office/drawing/2014/main" id="{AEB43054-57B0-9F4F-A9F5-D42BCEF16400}"/>
              </a:ext>
            </a:extLst>
          </p:cNvPr>
          <p:cNvSpPr>
            <a:spLocks noGrp="1"/>
          </p:cNvSpPr>
          <p:nvPr>
            <p:ph type="body" sz="quarter" idx="23"/>
          </p:nvPr>
        </p:nvSpPr>
        <p:spPr>
          <a:xfrm>
            <a:off x="5040557" y="1661316"/>
            <a:ext cx="2106803" cy="338554"/>
          </a:xfrm>
          <a:prstGeom prst="rect">
            <a:avLst/>
          </a:prstGeom>
        </p:spPr>
        <p:txBody>
          <a:bodyPr numCol="1" anchor="ctr">
            <a:spAutoFit/>
          </a:bodyPr>
          <a:lstStyle>
            <a:lvl1pPr marL="11113" indent="-11113"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8" name="Text Placeholder 2">
            <a:extLst>
              <a:ext uri="{FF2B5EF4-FFF2-40B4-BE49-F238E27FC236}">
                <a16:creationId xmlns:a16="http://schemas.microsoft.com/office/drawing/2014/main" id="{B691EBD0-DCE6-6B4A-B67A-2036A2C5CF29}"/>
              </a:ext>
            </a:extLst>
          </p:cNvPr>
          <p:cNvSpPr>
            <a:spLocks noGrp="1"/>
          </p:cNvSpPr>
          <p:nvPr>
            <p:ph type="body" sz="quarter" idx="24"/>
          </p:nvPr>
        </p:nvSpPr>
        <p:spPr>
          <a:xfrm>
            <a:off x="7329451" y="1661316"/>
            <a:ext cx="2106803" cy="338554"/>
          </a:xfrm>
          <a:prstGeom prst="rect">
            <a:avLst/>
          </a:prstGeom>
        </p:spPr>
        <p:txBody>
          <a:bodyPr numCol="1" anchor="ctr">
            <a:spAutoFit/>
          </a:bodyPr>
          <a:lstStyle>
            <a:lvl1pPr marL="11113" indent="-11113"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9" name="Text Placeholder 2">
            <a:extLst>
              <a:ext uri="{FF2B5EF4-FFF2-40B4-BE49-F238E27FC236}">
                <a16:creationId xmlns:a16="http://schemas.microsoft.com/office/drawing/2014/main" id="{0D11C817-C379-A14B-8692-00921D014902}"/>
              </a:ext>
            </a:extLst>
          </p:cNvPr>
          <p:cNvSpPr>
            <a:spLocks noGrp="1"/>
          </p:cNvSpPr>
          <p:nvPr>
            <p:ph type="body" sz="quarter" idx="25"/>
          </p:nvPr>
        </p:nvSpPr>
        <p:spPr>
          <a:xfrm>
            <a:off x="9618345" y="1661316"/>
            <a:ext cx="2106803" cy="338554"/>
          </a:xfrm>
          <a:prstGeom prst="rect">
            <a:avLst/>
          </a:prstGeom>
        </p:spPr>
        <p:txBody>
          <a:bodyPr numCol="1" anchor="ctr">
            <a:spAutoFit/>
          </a:bodyPr>
          <a:lstStyle>
            <a:lvl1pPr marL="11113" indent="-11113"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30" name="Title 1">
            <a:extLst>
              <a:ext uri="{FF2B5EF4-FFF2-40B4-BE49-F238E27FC236}">
                <a16:creationId xmlns:a16="http://schemas.microsoft.com/office/drawing/2014/main" id="{85BAB62B-EFC6-B74F-88E5-BAB161A2221C}"/>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31" name="Text Placeholder 6">
            <a:extLst>
              <a:ext uri="{FF2B5EF4-FFF2-40B4-BE49-F238E27FC236}">
                <a16:creationId xmlns:a16="http://schemas.microsoft.com/office/drawing/2014/main" id="{BE5598C1-ED76-BE43-A6EC-4F313A80D100}"/>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281062386"/>
      </p:ext>
    </p:extLst>
  </p:cSld>
  <p:clrMapOvr>
    <a:masterClrMapping/>
  </p:clrMapOvr>
  <p:transition spd="med"/>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5 Column B">
    <p:spTree>
      <p:nvGrpSpPr>
        <p:cNvPr id="1" name=""/>
        <p:cNvGrpSpPr/>
        <p:nvPr/>
      </p:nvGrpSpPr>
      <p:grpSpPr>
        <a:xfrm>
          <a:off x="0" y="0"/>
          <a:ext cx="0" cy="0"/>
          <a:chOff x="0" y="0"/>
          <a:chExt cx="0" cy="0"/>
        </a:xfrm>
      </p:grpSpPr>
      <p:sp>
        <p:nvSpPr>
          <p:cNvPr id="4" name="Snip Diagonal Corner Rectangle 3">
            <a:extLst>
              <a:ext uri="{FF2B5EF4-FFF2-40B4-BE49-F238E27FC236}">
                <a16:creationId xmlns:a16="http://schemas.microsoft.com/office/drawing/2014/main" id="{D99C16DB-E689-7F46-92EC-0602BE790FCF}"/>
              </a:ext>
            </a:extLst>
          </p:cNvPr>
          <p:cNvSpPr/>
          <p:nvPr userDrawn="1"/>
        </p:nvSpPr>
        <p:spPr>
          <a:xfrm>
            <a:off x="381746" y="2449261"/>
            <a:ext cx="11428510" cy="550962"/>
          </a:xfrm>
          <a:prstGeom prst="snip2DiagRect">
            <a:avLst/>
          </a:prstGeom>
          <a:gradFill>
            <a:gsLst>
              <a:gs pos="15000">
                <a:schemeClr val="accent1"/>
              </a:gs>
              <a:gs pos="85000">
                <a:schemeClr val="accent3"/>
              </a:gs>
            </a:gsLst>
            <a:lin ang="2700000" scaled="0"/>
          </a:gradFill>
          <a:ln w="30480" cap="flat">
            <a:noFill/>
            <a:prstDash val="solid"/>
            <a:miter/>
          </a:ln>
          <a:effectLst/>
        </p:spPr>
        <p:txBody>
          <a:bodyPr rtlCol="0" anchor="ctr">
            <a:spAutoFit/>
          </a:bodyPr>
          <a:lstStyle/>
          <a:p>
            <a:pPr algn="l"/>
            <a:endParaRPr lang="en-US">
              <a:latin typeface="+mn-lt"/>
            </a:endParaRPr>
          </a:p>
        </p:txBody>
      </p:sp>
      <p:sp>
        <p:nvSpPr>
          <p:cNvPr id="10" name="Text Placeholder 2">
            <a:extLst>
              <a:ext uri="{FF2B5EF4-FFF2-40B4-BE49-F238E27FC236}">
                <a16:creationId xmlns:a16="http://schemas.microsoft.com/office/drawing/2014/main" id="{443882C4-3A21-8649-B0EC-5A69244B8576}"/>
              </a:ext>
            </a:extLst>
          </p:cNvPr>
          <p:cNvSpPr>
            <a:spLocks noGrp="1"/>
          </p:cNvSpPr>
          <p:nvPr>
            <p:ph type="body" sz="quarter" idx="15"/>
          </p:nvPr>
        </p:nvSpPr>
        <p:spPr>
          <a:xfrm>
            <a:off x="462769" y="3229626"/>
            <a:ext cx="2106809" cy="307777"/>
          </a:xfrm>
          <a:prstGeom prst="rect">
            <a:avLst/>
          </a:prstGeom>
        </p:spPr>
        <p:txBody>
          <a:bodyPr numCol="1">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1" name="Text Placeholder 2">
            <a:extLst>
              <a:ext uri="{FF2B5EF4-FFF2-40B4-BE49-F238E27FC236}">
                <a16:creationId xmlns:a16="http://schemas.microsoft.com/office/drawing/2014/main" id="{577E6154-4D21-E04C-A5C1-905452A0D01C}"/>
              </a:ext>
            </a:extLst>
          </p:cNvPr>
          <p:cNvSpPr>
            <a:spLocks noGrp="1"/>
          </p:cNvSpPr>
          <p:nvPr>
            <p:ph type="body" sz="quarter" idx="17"/>
          </p:nvPr>
        </p:nvSpPr>
        <p:spPr>
          <a:xfrm>
            <a:off x="2751662" y="3229626"/>
            <a:ext cx="2106809" cy="307777"/>
          </a:xfrm>
          <a:prstGeom prst="rect">
            <a:avLst/>
          </a:prstGeom>
        </p:spPr>
        <p:txBody>
          <a:bodyPr numCol="1">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2" name="Text Placeholder 2">
            <a:extLst>
              <a:ext uri="{FF2B5EF4-FFF2-40B4-BE49-F238E27FC236}">
                <a16:creationId xmlns:a16="http://schemas.microsoft.com/office/drawing/2014/main" id="{BEA445E5-FF50-0246-9F27-4427F0B1C996}"/>
              </a:ext>
            </a:extLst>
          </p:cNvPr>
          <p:cNvSpPr>
            <a:spLocks noGrp="1"/>
          </p:cNvSpPr>
          <p:nvPr>
            <p:ph type="body" sz="quarter" idx="18"/>
          </p:nvPr>
        </p:nvSpPr>
        <p:spPr>
          <a:xfrm>
            <a:off x="5040555" y="3229626"/>
            <a:ext cx="2106809" cy="307777"/>
          </a:xfrm>
          <a:prstGeom prst="rect">
            <a:avLst/>
          </a:prstGeom>
        </p:spPr>
        <p:txBody>
          <a:bodyPr numCol="1">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3" name="Text Placeholder 2">
            <a:extLst>
              <a:ext uri="{FF2B5EF4-FFF2-40B4-BE49-F238E27FC236}">
                <a16:creationId xmlns:a16="http://schemas.microsoft.com/office/drawing/2014/main" id="{B96470B2-6B2C-014E-95E1-EEEA630FF65F}"/>
              </a:ext>
            </a:extLst>
          </p:cNvPr>
          <p:cNvSpPr>
            <a:spLocks noGrp="1"/>
          </p:cNvSpPr>
          <p:nvPr>
            <p:ph type="body" sz="quarter" idx="19"/>
          </p:nvPr>
        </p:nvSpPr>
        <p:spPr>
          <a:xfrm>
            <a:off x="7329448" y="3229626"/>
            <a:ext cx="2106809" cy="307777"/>
          </a:xfrm>
          <a:prstGeom prst="rect">
            <a:avLst/>
          </a:prstGeom>
        </p:spPr>
        <p:txBody>
          <a:bodyPr numCol="1">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5" name="Text Placeholder 2">
            <a:extLst>
              <a:ext uri="{FF2B5EF4-FFF2-40B4-BE49-F238E27FC236}">
                <a16:creationId xmlns:a16="http://schemas.microsoft.com/office/drawing/2014/main" id="{0910B4FD-9830-AA47-A471-531B26C8524D}"/>
              </a:ext>
            </a:extLst>
          </p:cNvPr>
          <p:cNvSpPr>
            <a:spLocks noGrp="1"/>
          </p:cNvSpPr>
          <p:nvPr>
            <p:ph type="body" sz="quarter" idx="20"/>
          </p:nvPr>
        </p:nvSpPr>
        <p:spPr>
          <a:xfrm>
            <a:off x="9618342" y="3229626"/>
            <a:ext cx="2106809" cy="307777"/>
          </a:xfrm>
          <a:prstGeom prst="rect">
            <a:avLst/>
          </a:prstGeom>
        </p:spPr>
        <p:txBody>
          <a:bodyPr numCol="1">
            <a:spAutoFit/>
          </a:bodyPr>
          <a:lstStyle>
            <a:lvl1pPr marL="0" indent="0">
              <a:spcAft>
                <a:spcPts val="800"/>
              </a:spcAft>
              <a:buFont typeface="Arial" panose="020B0604020202020204" pitchFamily="34" charset="0"/>
              <a:buNone/>
              <a:tabLst/>
              <a:defRPr sz="14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1" name="Text Placeholder 2">
            <a:extLst>
              <a:ext uri="{FF2B5EF4-FFF2-40B4-BE49-F238E27FC236}">
                <a16:creationId xmlns:a16="http://schemas.microsoft.com/office/drawing/2014/main" id="{6D12A5EF-B622-BA42-832C-AD3A86CF3B30}"/>
              </a:ext>
            </a:extLst>
          </p:cNvPr>
          <p:cNvSpPr>
            <a:spLocks noGrp="1"/>
          </p:cNvSpPr>
          <p:nvPr>
            <p:ph type="body" sz="quarter" idx="21"/>
          </p:nvPr>
        </p:nvSpPr>
        <p:spPr>
          <a:xfrm>
            <a:off x="462769" y="2555292"/>
            <a:ext cx="2106803" cy="338554"/>
          </a:xfrm>
          <a:prstGeom prst="rect">
            <a:avLst/>
          </a:prstGeom>
        </p:spPr>
        <p:txBody>
          <a:bodyPr numCol="1" anchor="ctr">
            <a:spAutoFit/>
          </a:bodyPr>
          <a:lstStyle>
            <a:lvl1pPr marL="0" indent="0"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6" name="Text Placeholder 2">
            <a:extLst>
              <a:ext uri="{FF2B5EF4-FFF2-40B4-BE49-F238E27FC236}">
                <a16:creationId xmlns:a16="http://schemas.microsoft.com/office/drawing/2014/main" id="{DFE09B11-BA76-034C-9A64-3484EC04A798}"/>
              </a:ext>
            </a:extLst>
          </p:cNvPr>
          <p:cNvSpPr>
            <a:spLocks noGrp="1"/>
          </p:cNvSpPr>
          <p:nvPr>
            <p:ph type="body" sz="quarter" idx="22"/>
          </p:nvPr>
        </p:nvSpPr>
        <p:spPr>
          <a:xfrm>
            <a:off x="2754557" y="2555292"/>
            <a:ext cx="2106803" cy="338554"/>
          </a:xfrm>
          <a:prstGeom prst="rect">
            <a:avLst/>
          </a:prstGeom>
        </p:spPr>
        <p:txBody>
          <a:bodyPr numCol="1" anchor="ctr">
            <a:spAutoFit/>
          </a:bodyPr>
          <a:lstStyle>
            <a:lvl1pPr marL="0" indent="0"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7" name="Text Placeholder 2">
            <a:extLst>
              <a:ext uri="{FF2B5EF4-FFF2-40B4-BE49-F238E27FC236}">
                <a16:creationId xmlns:a16="http://schemas.microsoft.com/office/drawing/2014/main" id="{AEB43054-57B0-9F4F-A9F5-D42BCEF16400}"/>
              </a:ext>
            </a:extLst>
          </p:cNvPr>
          <p:cNvSpPr>
            <a:spLocks noGrp="1"/>
          </p:cNvSpPr>
          <p:nvPr>
            <p:ph type="body" sz="quarter" idx="23"/>
          </p:nvPr>
        </p:nvSpPr>
        <p:spPr>
          <a:xfrm>
            <a:off x="5046345" y="2555292"/>
            <a:ext cx="2106803" cy="338554"/>
          </a:xfrm>
          <a:prstGeom prst="rect">
            <a:avLst/>
          </a:prstGeom>
        </p:spPr>
        <p:txBody>
          <a:bodyPr numCol="1" anchor="ctr">
            <a:spAutoFit/>
          </a:bodyPr>
          <a:lstStyle>
            <a:lvl1pPr marL="0" indent="0"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8" name="Text Placeholder 2">
            <a:extLst>
              <a:ext uri="{FF2B5EF4-FFF2-40B4-BE49-F238E27FC236}">
                <a16:creationId xmlns:a16="http://schemas.microsoft.com/office/drawing/2014/main" id="{B691EBD0-DCE6-6B4A-B67A-2036A2C5CF29}"/>
              </a:ext>
            </a:extLst>
          </p:cNvPr>
          <p:cNvSpPr>
            <a:spLocks noGrp="1"/>
          </p:cNvSpPr>
          <p:nvPr>
            <p:ph type="body" sz="quarter" idx="24"/>
          </p:nvPr>
        </p:nvSpPr>
        <p:spPr>
          <a:xfrm>
            <a:off x="7326557" y="2555292"/>
            <a:ext cx="2106803" cy="338554"/>
          </a:xfrm>
          <a:prstGeom prst="rect">
            <a:avLst/>
          </a:prstGeom>
        </p:spPr>
        <p:txBody>
          <a:bodyPr numCol="1" anchor="ctr">
            <a:spAutoFit/>
          </a:bodyPr>
          <a:lstStyle>
            <a:lvl1pPr marL="0" indent="0"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29" name="Text Placeholder 2">
            <a:extLst>
              <a:ext uri="{FF2B5EF4-FFF2-40B4-BE49-F238E27FC236}">
                <a16:creationId xmlns:a16="http://schemas.microsoft.com/office/drawing/2014/main" id="{0D11C817-C379-A14B-8692-00921D014902}"/>
              </a:ext>
            </a:extLst>
          </p:cNvPr>
          <p:cNvSpPr>
            <a:spLocks noGrp="1"/>
          </p:cNvSpPr>
          <p:nvPr>
            <p:ph type="body" sz="quarter" idx="25"/>
          </p:nvPr>
        </p:nvSpPr>
        <p:spPr>
          <a:xfrm>
            <a:off x="9618345" y="2555292"/>
            <a:ext cx="2106803" cy="338554"/>
          </a:xfrm>
          <a:prstGeom prst="rect">
            <a:avLst/>
          </a:prstGeom>
        </p:spPr>
        <p:txBody>
          <a:bodyPr numCol="1" anchor="ctr">
            <a:spAutoFit/>
          </a:bodyPr>
          <a:lstStyle>
            <a:lvl1pPr marL="0" indent="0" algn="ctr">
              <a:buFont typeface="Arial" panose="020B0604020202020204" pitchFamily="34" charset="0"/>
              <a:buNone/>
              <a:tabLst/>
              <a:defRPr sz="1600" b="1">
                <a:solidFill>
                  <a:schemeClr val="bg1"/>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r>
              <a:rPr lang="en-US"/>
              <a:t>Click to edit</a:t>
            </a:r>
          </a:p>
        </p:txBody>
      </p:sp>
      <p:sp>
        <p:nvSpPr>
          <p:cNvPr id="30" name="Title 1">
            <a:extLst>
              <a:ext uri="{FF2B5EF4-FFF2-40B4-BE49-F238E27FC236}">
                <a16:creationId xmlns:a16="http://schemas.microsoft.com/office/drawing/2014/main" id="{931FC491-9817-BF4B-9758-D2C7A58BE820}"/>
              </a:ext>
            </a:extLst>
          </p:cNvPr>
          <p:cNvSpPr>
            <a:spLocks noGrp="1"/>
          </p:cNvSpPr>
          <p:nvPr>
            <p:ph type="title" hasCustomPrompt="1"/>
          </p:nvPr>
        </p:nvSpPr>
        <p:spPr>
          <a:xfrm>
            <a:off x="381744" y="329761"/>
            <a:ext cx="11428510" cy="515526"/>
          </a:xfrm>
          <a:prstGeom prst="rect">
            <a:avLst/>
          </a:prstGeom>
        </p:spPr>
        <p:txBody>
          <a:bodyPr anchor="t">
            <a:spAutoFit/>
          </a:bodyPr>
          <a:lstStyle>
            <a:lvl1pPr>
              <a:lnSpc>
                <a:spcPts val="3300"/>
              </a:lnSpc>
              <a:defRPr>
                <a:latin typeface="+mn-lt"/>
              </a:defRPr>
            </a:lvl1pPr>
          </a:lstStyle>
          <a:p>
            <a:r>
              <a:rPr lang="en-US"/>
              <a:t>Click to edit title</a:t>
            </a:r>
          </a:p>
        </p:txBody>
      </p:sp>
      <p:sp>
        <p:nvSpPr>
          <p:cNvPr id="31" name="Text Placeholder 6">
            <a:extLst>
              <a:ext uri="{FF2B5EF4-FFF2-40B4-BE49-F238E27FC236}">
                <a16:creationId xmlns:a16="http://schemas.microsoft.com/office/drawing/2014/main" id="{D802A478-DD44-6640-9A39-6954EF7CE191}"/>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
        <p:nvSpPr>
          <p:cNvPr id="6" name="Picture Placeholder 5">
            <a:extLst>
              <a:ext uri="{FF2B5EF4-FFF2-40B4-BE49-F238E27FC236}">
                <a16:creationId xmlns:a16="http://schemas.microsoft.com/office/drawing/2014/main" id="{79EDA819-D66A-C54C-BC9D-6CAD33B6F9BF}"/>
              </a:ext>
            </a:extLst>
          </p:cNvPr>
          <p:cNvSpPr>
            <a:spLocks noGrp="1"/>
          </p:cNvSpPr>
          <p:nvPr>
            <p:ph type="pic" sz="quarter" idx="26" hasCustomPrompt="1"/>
          </p:nvPr>
        </p:nvSpPr>
        <p:spPr>
          <a:xfrm>
            <a:off x="1032919" y="1359398"/>
            <a:ext cx="1015800" cy="1017140"/>
          </a:xfrm>
          <a:prstGeom prst="ellipse">
            <a:avLst/>
          </a:prstGeom>
        </p:spPr>
        <p:txBody>
          <a:bodyPr lIns="0" tIns="0" rIns="0" bIns="0" anchor="ctr"/>
          <a:lstStyle>
            <a:lvl1pPr algn="ctr">
              <a:buFontTx/>
              <a:buNone/>
              <a:defRPr sz="1400"/>
            </a:lvl1pPr>
          </a:lstStyle>
          <a:p>
            <a:r>
              <a:rPr lang="en-US"/>
              <a:t>Icon</a:t>
            </a:r>
          </a:p>
        </p:txBody>
      </p:sp>
      <p:sp>
        <p:nvSpPr>
          <p:cNvPr id="22" name="Picture Placeholder 5">
            <a:extLst>
              <a:ext uri="{FF2B5EF4-FFF2-40B4-BE49-F238E27FC236}">
                <a16:creationId xmlns:a16="http://schemas.microsoft.com/office/drawing/2014/main" id="{909DA517-71CC-404C-AAA0-06FA5B82ADAB}"/>
              </a:ext>
            </a:extLst>
          </p:cNvPr>
          <p:cNvSpPr>
            <a:spLocks noGrp="1"/>
          </p:cNvSpPr>
          <p:nvPr>
            <p:ph type="pic" sz="quarter" idx="27" hasCustomPrompt="1"/>
          </p:nvPr>
        </p:nvSpPr>
        <p:spPr>
          <a:xfrm>
            <a:off x="3304450" y="1359398"/>
            <a:ext cx="1015800" cy="1017140"/>
          </a:xfrm>
          <a:prstGeom prst="ellipse">
            <a:avLst/>
          </a:prstGeom>
        </p:spPr>
        <p:txBody>
          <a:bodyPr lIns="0" tIns="0" rIns="0" bIns="0" anchor="ctr"/>
          <a:lstStyle>
            <a:lvl1pPr algn="ctr">
              <a:buFontTx/>
              <a:buNone/>
              <a:defRPr sz="1400"/>
            </a:lvl1pPr>
          </a:lstStyle>
          <a:p>
            <a:r>
              <a:rPr lang="en-US"/>
              <a:t>Icon</a:t>
            </a:r>
          </a:p>
        </p:txBody>
      </p:sp>
      <p:sp>
        <p:nvSpPr>
          <p:cNvPr id="23" name="Picture Placeholder 5">
            <a:extLst>
              <a:ext uri="{FF2B5EF4-FFF2-40B4-BE49-F238E27FC236}">
                <a16:creationId xmlns:a16="http://schemas.microsoft.com/office/drawing/2014/main" id="{70F2428D-3E0A-5546-8CA6-7F9938888BCC}"/>
              </a:ext>
            </a:extLst>
          </p:cNvPr>
          <p:cNvSpPr>
            <a:spLocks noGrp="1"/>
          </p:cNvSpPr>
          <p:nvPr>
            <p:ph type="pic" sz="quarter" idx="28" hasCustomPrompt="1"/>
          </p:nvPr>
        </p:nvSpPr>
        <p:spPr>
          <a:xfrm>
            <a:off x="5575982" y="1359398"/>
            <a:ext cx="1015800" cy="1017140"/>
          </a:xfrm>
          <a:prstGeom prst="ellipse">
            <a:avLst/>
          </a:prstGeom>
        </p:spPr>
        <p:txBody>
          <a:bodyPr lIns="0" tIns="0" rIns="0" bIns="0" anchor="ctr"/>
          <a:lstStyle>
            <a:lvl1pPr algn="ctr">
              <a:buFontTx/>
              <a:buNone/>
              <a:defRPr sz="1400"/>
            </a:lvl1pPr>
          </a:lstStyle>
          <a:p>
            <a:r>
              <a:rPr lang="en-US"/>
              <a:t>Icon</a:t>
            </a:r>
          </a:p>
        </p:txBody>
      </p:sp>
      <p:sp>
        <p:nvSpPr>
          <p:cNvPr id="24" name="Picture Placeholder 5">
            <a:extLst>
              <a:ext uri="{FF2B5EF4-FFF2-40B4-BE49-F238E27FC236}">
                <a16:creationId xmlns:a16="http://schemas.microsoft.com/office/drawing/2014/main" id="{94ADE8A5-29C0-E14E-A875-7871ABED47B4}"/>
              </a:ext>
            </a:extLst>
          </p:cNvPr>
          <p:cNvSpPr>
            <a:spLocks noGrp="1"/>
          </p:cNvSpPr>
          <p:nvPr>
            <p:ph type="pic" sz="quarter" idx="29" hasCustomPrompt="1"/>
          </p:nvPr>
        </p:nvSpPr>
        <p:spPr>
          <a:xfrm>
            <a:off x="7847514" y="1359398"/>
            <a:ext cx="1015800" cy="1017140"/>
          </a:xfrm>
          <a:prstGeom prst="ellipse">
            <a:avLst/>
          </a:prstGeom>
        </p:spPr>
        <p:txBody>
          <a:bodyPr lIns="0" tIns="0" rIns="0" bIns="0" anchor="ctr"/>
          <a:lstStyle>
            <a:lvl1pPr algn="ctr">
              <a:buFontTx/>
              <a:buNone/>
              <a:defRPr sz="1400"/>
            </a:lvl1pPr>
          </a:lstStyle>
          <a:p>
            <a:r>
              <a:rPr lang="en-US"/>
              <a:t>Icon</a:t>
            </a:r>
          </a:p>
        </p:txBody>
      </p:sp>
      <p:sp>
        <p:nvSpPr>
          <p:cNvPr id="25" name="Picture Placeholder 5">
            <a:extLst>
              <a:ext uri="{FF2B5EF4-FFF2-40B4-BE49-F238E27FC236}">
                <a16:creationId xmlns:a16="http://schemas.microsoft.com/office/drawing/2014/main" id="{E4F4E264-160C-3D4F-8D8A-28F73F0FF72C}"/>
              </a:ext>
            </a:extLst>
          </p:cNvPr>
          <p:cNvSpPr>
            <a:spLocks noGrp="1"/>
          </p:cNvSpPr>
          <p:nvPr>
            <p:ph type="pic" sz="quarter" idx="30" hasCustomPrompt="1"/>
          </p:nvPr>
        </p:nvSpPr>
        <p:spPr>
          <a:xfrm>
            <a:off x="10119045" y="1359398"/>
            <a:ext cx="1015800" cy="1017140"/>
          </a:xfrm>
          <a:prstGeom prst="ellipse">
            <a:avLst/>
          </a:prstGeom>
        </p:spPr>
        <p:txBody>
          <a:bodyPr lIns="0" tIns="0" rIns="0" bIns="0" anchor="ctr"/>
          <a:lstStyle>
            <a:lvl1pPr algn="ctr">
              <a:buFontTx/>
              <a:buNone/>
              <a:defRPr sz="1400"/>
            </a:lvl1pPr>
          </a:lstStyle>
          <a:p>
            <a:r>
              <a:rPr lang="en-US"/>
              <a:t>Icon</a:t>
            </a:r>
          </a:p>
        </p:txBody>
      </p:sp>
    </p:spTree>
    <p:extLst>
      <p:ext uri="{BB962C8B-B14F-4D97-AF65-F5344CB8AC3E}">
        <p14:creationId xmlns:p14="http://schemas.microsoft.com/office/powerpoint/2010/main" val="634352870"/>
      </p:ext>
    </p:extLst>
  </p:cSld>
  <p:clrMapOvr>
    <a:masterClrMapping/>
  </p:clrMapOvr>
  <p:transition spd="med"/>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5 Column C">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300AA855-3B77-8A48-99E7-DE9E569BE909}"/>
              </a:ext>
            </a:extLst>
          </p:cNvPr>
          <p:cNvSpPr>
            <a:spLocks noGrp="1"/>
          </p:cNvSpPr>
          <p:nvPr>
            <p:ph type="body" sz="quarter" idx="31" hasCustomPrompt="1"/>
          </p:nvPr>
        </p:nvSpPr>
        <p:spPr>
          <a:xfrm>
            <a:off x="373629" y="1565775"/>
            <a:ext cx="2195950"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19" name="Text Placeholder 2">
            <a:extLst>
              <a:ext uri="{FF2B5EF4-FFF2-40B4-BE49-F238E27FC236}">
                <a16:creationId xmlns:a16="http://schemas.microsoft.com/office/drawing/2014/main" id="{39651DEC-BE9B-724D-B833-1833D91D5A49}"/>
              </a:ext>
            </a:extLst>
          </p:cNvPr>
          <p:cNvSpPr>
            <a:spLocks noGrp="1"/>
          </p:cNvSpPr>
          <p:nvPr>
            <p:ph type="body" sz="quarter" idx="32" hasCustomPrompt="1"/>
          </p:nvPr>
        </p:nvSpPr>
        <p:spPr>
          <a:xfrm>
            <a:off x="2684775" y="1565775"/>
            <a:ext cx="2195950"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20" name="Text Placeholder 2">
            <a:extLst>
              <a:ext uri="{FF2B5EF4-FFF2-40B4-BE49-F238E27FC236}">
                <a16:creationId xmlns:a16="http://schemas.microsoft.com/office/drawing/2014/main" id="{FAF8E0F3-8CB0-8E45-A10E-34FB501411BF}"/>
              </a:ext>
            </a:extLst>
          </p:cNvPr>
          <p:cNvSpPr>
            <a:spLocks noGrp="1"/>
          </p:cNvSpPr>
          <p:nvPr>
            <p:ph type="body" sz="quarter" idx="33" hasCustomPrompt="1"/>
          </p:nvPr>
        </p:nvSpPr>
        <p:spPr>
          <a:xfrm>
            <a:off x="4995921" y="1565775"/>
            <a:ext cx="2195950"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21" name="Text Placeholder 2">
            <a:extLst>
              <a:ext uri="{FF2B5EF4-FFF2-40B4-BE49-F238E27FC236}">
                <a16:creationId xmlns:a16="http://schemas.microsoft.com/office/drawing/2014/main" id="{DAC650BB-B5D5-DD48-988A-2713630EEA09}"/>
              </a:ext>
            </a:extLst>
          </p:cNvPr>
          <p:cNvSpPr>
            <a:spLocks noGrp="1"/>
          </p:cNvSpPr>
          <p:nvPr>
            <p:ph type="body" sz="quarter" idx="34" hasCustomPrompt="1"/>
          </p:nvPr>
        </p:nvSpPr>
        <p:spPr>
          <a:xfrm>
            <a:off x="7307067" y="1565775"/>
            <a:ext cx="2195950"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22" name="Text Placeholder 2">
            <a:extLst>
              <a:ext uri="{FF2B5EF4-FFF2-40B4-BE49-F238E27FC236}">
                <a16:creationId xmlns:a16="http://schemas.microsoft.com/office/drawing/2014/main" id="{89A8D07B-6CA0-004A-9FE2-B2A3FFDAB4E9}"/>
              </a:ext>
            </a:extLst>
          </p:cNvPr>
          <p:cNvSpPr>
            <a:spLocks noGrp="1"/>
          </p:cNvSpPr>
          <p:nvPr>
            <p:ph type="body" sz="quarter" idx="35" hasCustomPrompt="1"/>
          </p:nvPr>
        </p:nvSpPr>
        <p:spPr>
          <a:xfrm>
            <a:off x="9618213" y="1565775"/>
            <a:ext cx="2195950" cy="2359025"/>
          </a:xfrm>
          <a:prstGeom prst="rect">
            <a:avLst/>
          </a:prstGeom>
        </p:spPr>
        <p:txBody>
          <a:bodyPr/>
          <a:lstStyle>
            <a:lvl1pPr marL="0" indent="-173038">
              <a:buFontTx/>
              <a:buNone/>
              <a:tabLst/>
              <a:defRPr sz="1600" b="1"/>
            </a:lvl1pPr>
            <a:lvl2pPr marL="0" indent="-173038">
              <a:buFont typeface="Arial" panose="020B0604020202020204" pitchFamily="34" charset="0"/>
              <a:buChar char="•"/>
              <a:tabLst/>
              <a:defRPr sz="1400"/>
            </a:lvl2pPr>
            <a:lvl3pPr>
              <a:buFont typeface="Arial" panose="020B0604020202020204" pitchFamily="34" charset="0"/>
              <a:buChar char="•"/>
              <a:defRPr sz="1600"/>
            </a:lvl3pPr>
            <a:lvl4pPr>
              <a:buFont typeface="Arial" panose="020B0604020202020204" pitchFamily="34" charset="0"/>
              <a:buChar char="•"/>
              <a:defRPr sz="1600"/>
            </a:lvl4pPr>
            <a:lvl5pPr>
              <a:buFont typeface="Arial" panose="020B0604020202020204" pitchFamily="34" charset="0"/>
              <a:buChar char="•"/>
              <a:defRPr sz="1600"/>
            </a:lvl5pPr>
          </a:lstStyle>
          <a:p>
            <a:pPr lvl="0"/>
            <a:r>
              <a:rPr lang="en-US"/>
              <a:t>Click to edit header</a:t>
            </a:r>
          </a:p>
          <a:p>
            <a:pPr lvl="1"/>
            <a:r>
              <a:rPr lang="en-US"/>
              <a:t>Bullet goes here</a:t>
            </a:r>
          </a:p>
          <a:p>
            <a:pPr lvl="1"/>
            <a:r>
              <a:rPr lang="en-US"/>
              <a:t>Bullet goes here</a:t>
            </a:r>
          </a:p>
        </p:txBody>
      </p:sp>
      <p:sp>
        <p:nvSpPr>
          <p:cNvPr id="12" name="Title 1">
            <a:extLst>
              <a:ext uri="{FF2B5EF4-FFF2-40B4-BE49-F238E27FC236}">
                <a16:creationId xmlns:a16="http://schemas.microsoft.com/office/drawing/2014/main" id="{FA275C1E-AAE9-8B4F-97F2-CEDB1A04A0B0}"/>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13" name="Text Placeholder 6">
            <a:extLst>
              <a:ext uri="{FF2B5EF4-FFF2-40B4-BE49-F238E27FC236}">
                <a16:creationId xmlns:a16="http://schemas.microsoft.com/office/drawing/2014/main" id="{F3A4154C-ACFC-0F4F-9E66-22D0AAF5DD94}"/>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3941481808"/>
      </p:ext>
    </p:extLst>
  </p:cSld>
  <p:clrMapOvr>
    <a:masterClrMapping/>
  </p:clrMapOvr>
  <p:transition spd="med"/>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Infographic A">
    <p:spTree>
      <p:nvGrpSpPr>
        <p:cNvPr id="1" name=""/>
        <p:cNvGrpSpPr/>
        <p:nvPr/>
      </p:nvGrpSpPr>
      <p:grpSpPr>
        <a:xfrm>
          <a:off x="0" y="0"/>
          <a:ext cx="0" cy="0"/>
          <a:chOff x="0" y="0"/>
          <a:chExt cx="0" cy="0"/>
        </a:xfrm>
      </p:grpSpPr>
      <p:sp>
        <p:nvSpPr>
          <p:cNvPr id="14" name="Picture Placeholder 9">
            <a:extLst>
              <a:ext uri="{FF2B5EF4-FFF2-40B4-BE49-F238E27FC236}">
                <a16:creationId xmlns:a16="http://schemas.microsoft.com/office/drawing/2014/main" id="{FA3D19E0-3226-BA45-895E-288B6D64060F}"/>
              </a:ext>
            </a:extLst>
          </p:cNvPr>
          <p:cNvSpPr>
            <a:spLocks noGrp="1" noChangeAspect="1"/>
          </p:cNvSpPr>
          <p:nvPr>
            <p:ph type="pic" sz="quarter" idx="21" hasCustomPrompt="1"/>
          </p:nvPr>
        </p:nvSpPr>
        <p:spPr>
          <a:xfrm>
            <a:off x="4925880" y="1407118"/>
            <a:ext cx="3741382" cy="3740613"/>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18" name="Picture Placeholder 9">
            <a:extLst>
              <a:ext uri="{FF2B5EF4-FFF2-40B4-BE49-F238E27FC236}">
                <a16:creationId xmlns:a16="http://schemas.microsoft.com/office/drawing/2014/main" id="{7296FC24-5C7C-8340-92ED-7C65480AD5E3}"/>
              </a:ext>
            </a:extLst>
          </p:cNvPr>
          <p:cNvSpPr>
            <a:spLocks noGrp="1" noChangeAspect="1"/>
          </p:cNvSpPr>
          <p:nvPr>
            <p:ph type="pic" sz="quarter" idx="22" hasCustomPrompt="1"/>
          </p:nvPr>
        </p:nvSpPr>
        <p:spPr>
          <a:xfrm>
            <a:off x="8857160" y="3608236"/>
            <a:ext cx="2909312" cy="2908714"/>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22" name="Picture Placeholder 9">
            <a:extLst>
              <a:ext uri="{FF2B5EF4-FFF2-40B4-BE49-F238E27FC236}">
                <a16:creationId xmlns:a16="http://schemas.microsoft.com/office/drawing/2014/main" id="{581B13CA-631A-7444-B08A-5AE2E570526B}"/>
              </a:ext>
            </a:extLst>
          </p:cNvPr>
          <p:cNvSpPr>
            <a:spLocks noGrp="1" noChangeAspect="1"/>
          </p:cNvSpPr>
          <p:nvPr>
            <p:ph type="pic" sz="quarter" idx="23" hasCustomPrompt="1"/>
          </p:nvPr>
        </p:nvSpPr>
        <p:spPr>
          <a:xfrm>
            <a:off x="404276" y="1570397"/>
            <a:ext cx="2909312" cy="2908714"/>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23" name="Text Placeholder 2">
            <a:extLst>
              <a:ext uri="{FF2B5EF4-FFF2-40B4-BE49-F238E27FC236}">
                <a16:creationId xmlns:a16="http://schemas.microsoft.com/office/drawing/2014/main" id="{5A281490-B4BE-7D44-B163-025FA2BEEAEE}"/>
              </a:ext>
            </a:extLst>
          </p:cNvPr>
          <p:cNvSpPr>
            <a:spLocks noGrp="1"/>
          </p:cNvSpPr>
          <p:nvPr>
            <p:ph type="body" sz="quarter" idx="15"/>
          </p:nvPr>
        </p:nvSpPr>
        <p:spPr>
          <a:xfrm>
            <a:off x="381743" y="4662312"/>
            <a:ext cx="2909312" cy="1379096"/>
          </a:xfrm>
          <a:prstGeom prst="rect">
            <a:avLst/>
          </a:prstGeom>
        </p:spPr>
        <p:txBody>
          <a:bodyPr numCol="1"/>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4" name="Text Placeholder 2">
            <a:extLst>
              <a:ext uri="{FF2B5EF4-FFF2-40B4-BE49-F238E27FC236}">
                <a16:creationId xmlns:a16="http://schemas.microsoft.com/office/drawing/2014/main" id="{30AD14C1-4452-EF4B-9538-D3EC0D037287}"/>
              </a:ext>
            </a:extLst>
          </p:cNvPr>
          <p:cNvSpPr>
            <a:spLocks noGrp="1"/>
          </p:cNvSpPr>
          <p:nvPr>
            <p:ph type="body" sz="quarter" idx="24"/>
          </p:nvPr>
        </p:nvSpPr>
        <p:spPr>
          <a:xfrm>
            <a:off x="3463651" y="1711709"/>
            <a:ext cx="1345387" cy="1280393"/>
          </a:xfrm>
          <a:prstGeom prst="rect">
            <a:avLst/>
          </a:prstGeom>
        </p:spPr>
        <p:txBody>
          <a:bodyPr numCol="1"/>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5" name="Text Placeholder 2">
            <a:extLst>
              <a:ext uri="{FF2B5EF4-FFF2-40B4-BE49-F238E27FC236}">
                <a16:creationId xmlns:a16="http://schemas.microsoft.com/office/drawing/2014/main" id="{990FAB65-92A3-A849-94C3-CABFDA765F01}"/>
              </a:ext>
            </a:extLst>
          </p:cNvPr>
          <p:cNvSpPr>
            <a:spLocks noGrp="1"/>
          </p:cNvSpPr>
          <p:nvPr>
            <p:ph type="body" sz="quarter" idx="25"/>
          </p:nvPr>
        </p:nvSpPr>
        <p:spPr>
          <a:xfrm>
            <a:off x="6030188" y="5323082"/>
            <a:ext cx="2577874" cy="718326"/>
          </a:xfrm>
          <a:prstGeom prst="rect">
            <a:avLst/>
          </a:prstGeom>
        </p:spPr>
        <p:txBody>
          <a:bodyPr numCol="1"/>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6" name="Text Placeholder 2">
            <a:extLst>
              <a:ext uri="{FF2B5EF4-FFF2-40B4-BE49-F238E27FC236}">
                <a16:creationId xmlns:a16="http://schemas.microsoft.com/office/drawing/2014/main" id="{15D8ED7C-2209-0846-8A09-A0C3EF9D95DC}"/>
              </a:ext>
            </a:extLst>
          </p:cNvPr>
          <p:cNvSpPr>
            <a:spLocks noGrp="1"/>
          </p:cNvSpPr>
          <p:nvPr>
            <p:ph type="body" sz="quarter" idx="26"/>
          </p:nvPr>
        </p:nvSpPr>
        <p:spPr>
          <a:xfrm>
            <a:off x="8900945" y="1710638"/>
            <a:ext cx="2909311" cy="1718362"/>
          </a:xfrm>
          <a:prstGeom prst="rect">
            <a:avLst/>
          </a:prstGeom>
        </p:spPr>
        <p:txBody>
          <a:bodyPr numCol="1"/>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3" name="Picture Placeholder 9">
            <a:extLst>
              <a:ext uri="{FF2B5EF4-FFF2-40B4-BE49-F238E27FC236}">
                <a16:creationId xmlns:a16="http://schemas.microsoft.com/office/drawing/2014/main" id="{50A31A4A-CC00-F048-A040-6452F73658EC}"/>
              </a:ext>
            </a:extLst>
          </p:cNvPr>
          <p:cNvSpPr>
            <a:spLocks noGrp="1" noChangeAspect="1"/>
          </p:cNvSpPr>
          <p:nvPr>
            <p:ph type="pic" sz="quarter" idx="20" hasCustomPrompt="1"/>
          </p:nvPr>
        </p:nvSpPr>
        <p:spPr>
          <a:xfrm>
            <a:off x="3631674" y="3833246"/>
            <a:ext cx="2208616" cy="2208162"/>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19" name="Title 1">
            <a:extLst>
              <a:ext uri="{FF2B5EF4-FFF2-40B4-BE49-F238E27FC236}">
                <a16:creationId xmlns:a16="http://schemas.microsoft.com/office/drawing/2014/main" id="{EB515203-5DCC-024A-9A98-C18F6A1077A6}"/>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0" name="Text Placeholder 6">
            <a:extLst>
              <a:ext uri="{FF2B5EF4-FFF2-40B4-BE49-F238E27FC236}">
                <a16:creationId xmlns:a16="http://schemas.microsoft.com/office/drawing/2014/main" id="{0A849498-BAD9-9C45-A283-98244D08E8B3}"/>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1360625062"/>
      </p:ext>
    </p:extLst>
  </p:cSld>
  <p:clrMapOvr>
    <a:masterClrMapping/>
  </p:clrMapOvr>
  <p:transition spd="med"/>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Infographic B">
    <p:spTree>
      <p:nvGrpSpPr>
        <p:cNvPr id="1" name=""/>
        <p:cNvGrpSpPr/>
        <p:nvPr/>
      </p:nvGrpSpPr>
      <p:grpSpPr>
        <a:xfrm>
          <a:off x="0" y="0"/>
          <a:ext cx="0" cy="0"/>
          <a:chOff x="0" y="0"/>
          <a:chExt cx="0" cy="0"/>
        </a:xfrm>
      </p:grpSpPr>
      <p:sp>
        <p:nvSpPr>
          <p:cNvPr id="14" name="Picture Placeholder 9">
            <a:extLst>
              <a:ext uri="{FF2B5EF4-FFF2-40B4-BE49-F238E27FC236}">
                <a16:creationId xmlns:a16="http://schemas.microsoft.com/office/drawing/2014/main" id="{FA3D19E0-3226-BA45-895E-288B6D64060F}"/>
              </a:ext>
            </a:extLst>
          </p:cNvPr>
          <p:cNvSpPr>
            <a:spLocks noGrp="1" noChangeAspect="1"/>
          </p:cNvSpPr>
          <p:nvPr>
            <p:ph type="pic" sz="quarter" idx="21" hasCustomPrompt="1"/>
          </p:nvPr>
        </p:nvSpPr>
        <p:spPr>
          <a:xfrm>
            <a:off x="3699636" y="1375946"/>
            <a:ext cx="4792729" cy="4791744"/>
          </a:xfrm>
          <a:custGeom>
            <a:avLst/>
            <a:gdLst>
              <a:gd name="connsiteX0" fmla="*/ 741931 w 2307596"/>
              <a:gd name="connsiteY0" fmla="*/ 1 h 2307121"/>
              <a:gd name="connsiteX1" fmla="*/ 1565570 w 2307596"/>
              <a:gd name="connsiteY1" fmla="*/ 1 h 2307121"/>
              <a:gd name="connsiteX2" fmla="*/ 1677906 w 2307596"/>
              <a:gd name="connsiteY2" fmla="*/ 46514 h 2307121"/>
              <a:gd name="connsiteX3" fmla="*/ 2261083 w 2307596"/>
              <a:gd name="connsiteY3" fmla="*/ 629691 h 2307121"/>
              <a:gd name="connsiteX4" fmla="*/ 2307596 w 2307596"/>
              <a:gd name="connsiteY4" fmla="*/ 741932 h 2307121"/>
              <a:gd name="connsiteX5" fmla="*/ 2307596 w 2307596"/>
              <a:gd name="connsiteY5" fmla="*/ 1565570 h 2307121"/>
              <a:gd name="connsiteX6" fmla="*/ 2261083 w 2307596"/>
              <a:gd name="connsiteY6" fmla="*/ 1677906 h 2307121"/>
              <a:gd name="connsiteX7" fmla="*/ 1678381 w 2307596"/>
              <a:gd name="connsiteY7" fmla="*/ 2260607 h 2307121"/>
              <a:gd name="connsiteX8" fmla="*/ 1566045 w 2307596"/>
              <a:gd name="connsiteY8" fmla="*/ 2307121 h 2307121"/>
              <a:gd name="connsiteX9" fmla="*/ 741931 w 2307596"/>
              <a:gd name="connsiteY9" fmla="*/ 2307121 h 2307121"/>
              <a:gd name="connsiteX10" fmla="*/ 629215 w 2307596"/>
              <a:gd name="connsiteY10" fmla="*/ 2260607 h 2307121"/>
              <a:gd name="connsiteX11" fmla="*/ 46514 w 2307596"/>
              <a:gd name="connsiteY11" fmla="*/ 1677906 h 2307121"/>
              <a:gd name="connsiteX12" fmla="*/ 1 w 2307596"/>
              <a:gd name="connsiteY12" fmla="*/ 1566046 h 2307121"/>
              <a:gd name="connsiteX13" fmla="*/ 1 w 2307596"/>
              <a:gd name="connsiteY13" fmla="*/ 741932 h 2307121"/>
              <a:gd name="connsiteX14" fmla="*/ 46514 w 2307596"/>
              <a:gd name="connsiteY14" fmla="*/ 629215 h 2307121"/>
              <a:gd name="connsiteX15" fmla="*/ 629691 w 2307596"/>
              <a:gd name="connsiteY15" fmla="*/ 46514 h 2307121"/>
              <a:gd name="connsiteX16" fmla="*/ 741931 w 2307596"/>
              <a:gd name="connsiteY16" fmla="*/ 1 h 230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7596" h="2307121">
                <a:moveTo>
                  <a:pt x="741931" y="1"/>
                </a:moveTo>
                <a:lnTo>
                  <a:pt x="1565570" y="1"/>
                </a:lnTo>
                <a:cubicBezTo>
                  <a:pt x="1607702" y="-6"/>
                  <a:pt x="1648111" y="16726"/>
                  <a:pt x="1677906" y="46514"/>
                </a:cubicBezTo>
                <a:lnTo>
                  <a:pt x="2261083" y="629691"/>
                </a:lnTo>
                <a:cubicBezTo>
                  <a:pt x="2290848" y="659463"/>
                  <a:pt x="2307577" y="699833"/>
                  <a:pt x="2307596" y="741932"/>
                </a:cubicBezTo>
                <a:lnTo>
                  <a:pt x="2307596" y="1565570"/>
                </a:lnTo>
                <a:cubicBezTo>
                  <a:pt x="2307603" y="1607702"/>
                  <a:pt x="2290871" y="1648111"/>
                  <a:pt x="2261083" y="1677906"/>
                </a:cubicBezTo>
                <a:lnTo>
                  <a:pt x="1678381" y="2260607"/>
                </a:lnTo>
                <a:cubicBezTo>
                  <a:pt x="1648586" y="2290396"/>
                  <a:pt x="1608177" y="2307127"/>
                  <a:pt x="1566045" y="2307121"/>
                </a:cubicBezTo>
                <a:lnTo>
                  <a:pt x="741931" y="2307121"/>
                </a:lnTo>
                <a:cubicBezTo>
                  <a:pt x="699668" y="2307228"/>
                  <a:pt x="659103" y="2290489"/>
                  <a:pt x="629215" y="2260607"/>
                </a:cubicBezTo>
                <a:lnTo>
                  <a:pt x="46514" y="1677906"/>
                </a:lnTo>
                <a:cubicBezTo>
                  <a:pt x="16842" y="1648228"/>
                  <a:pt x="120" y="1608013"/>
                  <a:pt x="1" y="1566046"/>
                </a:cubicBezTo>
                <a:lnTo>
                  <a:pt x="1" y="741932"/>
                </a:lnTo>
                <a:cubicBezTo>
                  <a:pt x="-107" y="699668"/>
                  <a:pt x="16632" y="659104"/>
                  <a:pt x="46514" y="629215"/>
                </a:cubicBezTo>
                <a:lnTo>
                  <a:pt x="629691" y="46514"/>
                </a:lnTo>
                <a:cubicBezTo>
                  <a:pt x="659462" y="16749"/>
                  <a:pt x="699832" y="20"/>
                  <a:pt x="741931" y="1"/>
                </a:cubicBezTo>
                <a:close/>
              </a:path>
            </a:pathLst>
          </a:custGeom>
          <a:solidFill>
            <a:schemeClr val="tx2"/>
          </a:solidFill>
          <a:ln w="25400">
            <a:solidFill>
              <a:schemeClr val="bg1"/>
            </a:solidFill>
          </a:ln>
          <a:effectLst>
            <a:outerShdw blurRad="127000" dist="38100" dir="2700000" algn="tl" rotWithShape="0">
              <a:prstClr val="black">
                <a:alpha val="20000"/>
              </a:prstClr>
            </a:outerShdw>
          </a:effectLst>
        </p:spPr>
        <p:txBody>
          <a:bodyPr wrap="square" anchor="ctr">
            <a:noAutofit/>
          </a:bodyPr>
          <a:lstStyle>
            <a:lvl1pPr marL="383031" marR="0" indent="-383031" algn="ctr" defTabSz="914400" rtl="0" eaLnBrk="1" fontAlgn="base" latinLnBrk="0" hangingPunct="1">
              <a:lnSpc>
                <a:spcPct val="100000"/>
              </a:lnSpc>
              <a:spcBef>
                <a:spcPts val="0"/>
              </a:spcBef>
              <a:spcAft>
                <a:spcPts val="800"/>
              </a:spcAft>
              <a:buClr>
                <a:srgbClr val="BB2332"/>
              </a:buClr>
              <a:buSzTx/>
              <a:buFont typeface="Wingdings" charset="2"/>
              <a:buNone/>
              <a:tabLst/>
              <a:defRPr>
                <a:solidFill>
                  <a:schemeClr val="bg1"/>
                </a:solidFill>
                <a:latin typeface="+mn-lt"/>
              </a:defRPr>
            </a:lvl1pPr>
          </a:lstStyle>
          <a:p>
            <a:r>
              <a:rPr lang="en-US"/>
              <a:t>Photo</a:t>
            </a:r>
          </a:p>
        </p:txBody>
      </p:sp>
      <p:sp>
        <p:nvSpPr>
          <p:cNvPr id="23" name="Text Placeholder 2">
            <a:extLst>
              <a:ext uri="{FF2B5EF4-FFF2-40B4-BE49-F238E27FC236}">
                <a16:creationId xmlns:a16="http://schemas.microsoft.com/office/drawing/2014/main" id="{5A281490-B4BE-7D44-B163-025FA2BEEAEE}"/>
              </a:ext>
            </a:extLst>
          </p:cNvPr>
          <p:cNvSpPr>
            <a:spLocks noGrp="1"/>
          </p:cNvSpPr>
          <p:nvPr>
            <p:ph type="body" sz="quarter" idx="15"/>
          </p:nvPr>
        </p:nvSpPr>
        <p:spPr>
          <a:xfrm>
            <a:off x="381743" y="1928285"/>
            <a:ext cx="3032969" cy="338554"/>
          </a:xfrm>
          <a:prstGeom prst="rect">
            <a:avLst/>
          </a:prstGeom>
          <a:ln w="25400">
            <a:noFill/>
          </a:ln>
          <a:effectLst/>
        </p:spPr>
        <p:txBody>
          <a:bodyPr numCol="1" anchor="ctr">
            <a:spAutoFit/>
          </a:bodyPr>
          <a:lstStyle>
            <a:lvl1pPr marL="0" indent="0" algn="ctr">
              <a:lnSpc>
                <a:spcPct val="100000"/>
              </a:lnSpc>
              <a:spcAft>
                <a:spcPts val="800"/>
              </a:spcAft>
              <a:buClr>
                <a:schemeClr val="bg2"/>
              </a:buClr>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marL="0" indent="0" algn="ctr">
              <a:buClr>
                <a:schemeClr val="bg2"/>
              </a:buClr>
              <a:buNone/>
            </a:pPr>
            <a:endParaRPr lang="en-US" sz="1600"/>
          </a:p>
        </p:txBody>
      </p:sp>
      <p:sp>
        <p:nvSpPr>
          <p:cNvPr id="16" name="Text Placeholder 2">
            <a:extLst>
              <a:ext uri="{FF2B5EF4-FFF2-40B4-BE49-F238E27FC236}">
                <a16:creationId xmlns:a16="http://schemas.microsoft.com/office/drawing/2014/main" id="{EE81954E-1400-0A4E-B9AB-414E6323441A}"/>
              </a:ext>
            </a:extLst>
          </p:cNvPr>
          <p:cNvSpPr>
            <a:spLocks noGrp="1"/>
          </p:cNvSpPr>
          <p:nvPr>
            <p:ph type="body" sz="quarter" idx="22"/>
          </p:nvPr>
        </p:nvSpPr>
        <p:spPr>
          <a:xfrm>
            <a:off x="381743" y="3671358"/>
            <a:ext cx="3032969" cy="338554"/>
          </a:xfrm>
          <a:prstGeom prst="rect">
            <a:avLst/>
          </a:prstGeom>
          <a:ln w="25400">
            <a:noFill/>
          </a:ln>
          <a:effectLst/>
        </p:spPr>
        <p:txBody>
          <a:bodyPr numCol="1" anchor="ctr">
            <a:spAutoFit/>
          </a:bodyPr>
          <a:lstStyle>
            <a:lvl1pPr marL="11113" indent="-11113" algn="ctr">
              <a:lnSpc>
                <a:spcPct val="100000"/>
              </a:lnSpc>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7" name="Text Placeholder 2">
            <a:extLst>
              <a:ext uri="{FF2B5EF4-FFF2-40B4-BE49-F238E27FC236}">
                <a16:creationId xmlns:a16="http://schemas.microsoft.com/office/drawing/2014/main" id="{355641BB-0ED1-1E43-9ED8-233DA7CCF617}"/>
              </a:ext>
            </a:extLst>
          </p:cNvPr>
          <p:cNvSpPr>
            <a:spLocks noGrp="1"/>
          </p:cNvSpPr>
          <p:nvPr>
            <p:ph type="body" sz="quarter" idx="23"/>
          </p:nvPr>
        </p:nvSpPr>
        <p:spPr>
          <a:xfrm>
            <a:off x="381743" y="5414433"/>
            <a:ext cx="3032969" cy="338554"/>
          </a:xfrm>
          <a:prstGeom prst="rect">
            <a:avLst/>
          </a:prstGeom>
          <a:ln w="25400">
            <a:noFill/>
          </a:ln>
          <a:effectLst/>
        </p:spPr>
        <p:txBody>
          <a:bodyPr numCol="1" anchor="ctr">
            <a:spAutoFit/>
          </a:bodyPr>
          <a:lstStyle>
            <a:lvl1pPr marL="11113" indent="-11113" algn="ctr">
              <a:lnSpc>
                <a:spcPct val="100000"/>
              </a:lnSpc>
              <a:spcAft>
                <a:spcPts val="800"/>
              </a:spcAft>
              <a:buFont typeface="Arial" panose="020B0604020202020204" pitchFamily="34" charset="0"/>
              <a:buNone/>
              <a:tabLst/>
              <a:defRPr sz="1600">
                <a:solidFill>
                  <a:schemeClr val="bg2"/>
                </a:solidFill>
                <a:effectLst/>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9" name="Text Placeholder 2">
            <a:extLst>
              <a:ext uri="{FF2B5EF4-FFF2-40B4-BE49-F238E27FC236}">
                <a16:creationId xmlns:a16="http://schemas.microsoft.com/office/drawing/2014/main" id="{903DD7AA-CD10-784B-97C1-8BA89DF7B67B}"/>
              </a:ext>
            </a:extLst>
          </p:cNvPr>
          <p:cNvSpPr>
            <a:spLocks noGrp="1"/>
          </p:cNvSpPr>
          <p:nvPr>
            <p:ph type="body" sz="quarter" idx="24"/>
          </p:nvPr>
        </p:nvSpPr>
        <p:spPr>
          <a:xfrm>
            <a:off x="8797081" y="1928283"/>
            <a:ext cx="3032969" cy="338554"/>
          </a:xfrm>
          <a:prstGeom prst="rect">
            <a:avLst/>
          </a:prstGeom>
          <a:ln w="25400">
            <a:noFill/>
          </a:ln>
          <a:effectLst/>
        </p:spPr>
        <p:txBody>
          <a:bodyPr numCol="1" anchor="ctr">
            <a:spAutoFit/>
          </a:bodyPr>
          <a:lstStyle>
            <a:lvl1pPr marL="11113" indent="-11113" algn="ctr">
              <a:lnSpc>
                <a:spcPct val="100000"/>
              </a:lnSpc>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0" name="Text Placeholder 2">
            <a:extLst>
              <a:ext uri="{FF2B5EF4-FFF2-40B4-BE49-F238E27FC236}">
                <a16:creationId xmlns:a16="http://schemas.microsoft.com/office/drawing/2014/main" id="{29EA89FD-5A89-E649-B975-ECBD93E84B3C}"/>
              </a:ext>
            </a:extLst>
          </p:cNvPr>
          <p:cNvSpPr>
            <a:spLocks noGrp="1"/>
          </p:cNvSpPr>
          <p:nvPr>
            <p:ph type="body" sz="quarter" idx="25"/>
          </p:nvPr>
        </p:nvSpPr>
        <p:spPr>
          <a:xfrm>
            <a:off x="8797081" y="3671358"/>
            <a:ext cx="3032969" cy="338554"/>
          </a:xfrm>
          <a:prstGeom prst="rect">
            <a:avLst/>
          </a:prstGeom>
          <a:ln w="25400">
            <a:noFill/>
          </a:ln>
          <a:effectLst/>
        </p:spPr>
        <p:txBody>
          <a:bodyPr numCol="1" anchor="ctr">
            <a:spAutoFit/>
          </a:bodyPr>
          <a:lstStyle>
            <a:lvl1pPr marL="11113" indent="-11113" algn="ctr">
              <a:lnSpc>
                <a:spcPct val="100000"/>
              </a:lnSpc>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1" name="Text Placeholder 2">
            <a:extLst>
              <a:ext uri="{FF2B5EF4-FFF2-40B4-BE49-F238E27FC236}">
                <a16:creationId xmlns:a16="http://schemas.microsoft.com/office/drawing/2014/main" id="{324EEC33-2465-394F-A247-FD7F94B8AA85}"/>
              </a:ext>
            </a:extLst>
          </p:cNvPr>
          <p:cNvSpPr>
            <a:spLocks noGrp="1"/>
          </p:cNvSpPr>
          <p:nvPr>
            <p:ph type="body" sz="quarter" idx="26"/>
          </p:nvPr>
        </p:nvSpPr>
        <p:spPr>
          <a:xfrm>
            <a:off x="8797081" y="5414433"/>
            <a:ext cx="3032969" cy="338554"/>
          </a:xfrm>
          <a:prstGeom prst="rect">
            <a:avLst/>
          </a:prstGeom>
          <a:ln w="25400">
            <a:noFill/>
          </a:ln>
          <a:effectLst/>
        </p:spPr>
        <p:txBody>
          <a:bodyPr numCol="1" anchor="ctr">
            <a:spAutoFit/>
          </a:bodyPr>
          <a:lstStyle>
            <a:lvl1pPr marL="11113" indent="-11113" algn="ctr">
              <a:lnSpc>
                <a:spcPct val="100000"/>
              </a:lnSpc>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8" name="Title 1">
            <a:extLst>
              <a:ext uri="{FF2B5EF4-FFF2-40B4-BE49-F238E27FC236}">
                <a16:creationId xmlns:a16="http://schemas.microsoft.com/office/drawing/2014/main" id="{E86E61B5-A749-1242-BD78-F3FC20024B7A}"/>
              </a:ext>
            </a:extLst>
          </p:cNvPr>
          <p:cNvSpPr>
            <a:spLocks noGrp="1"/>
          </p:cNvSpPr>
          <p:nvPr>
            <p:ph type="title" hasCustomPrompt="1"/>
          </p:nvPr>
        </p:nvSpPr>
        <p:spPr>
          <a:xfrm>
            <a:off x="381744" y="329761"/>
            <a:ext cx="11428510" cy="515526"/>
          </a:xfrm>
          <a:prstGeom prst="rect">
            <a:avLst/>
          </a:prstGeom>
        </p:spPr>
        <p:txBody>
          <a:bodyPr anchor="t">
            <a:spAutoFit/>
          </a:bodyPr>
          <a:lstStyle>
            <a:lvl1pPr algn="ctr">
              <a:lnSpc>
                <a:spcPts val="3300"/>
              </a:lnSpc>
              <a:defRPr>
                <a:latin typeface="+mn-lt"/>
              </a:defRPr>
            </a:lvl1pPr>
          </a:lstStyle>
          <a:p>
            <a:r>
              <a:rPr lang="en-US"/>
              <a:t>Click to edit title</a:t>
            </a:r>
          </a:p>
        </p:txBody>
      </p:sp>
      <p:sp>
        <p:nvSpPr>
          <p:cNvPr id="22" name="Text Placeholder 6">
            <a:extLst>
              <a:ext uri="{FF2B5EF4-FFF2-40B4-BE49-F238E27FC236}">
                <a16:creationId xmlns:a16="http://schemas.microsoft.com/office/drawing/2014/main" id="{A64DC081-A294-864F-A02F-48FC6457D4DE}"/>
              </a:ext>
            </a:extLst>
          </p:cNvPr>
          <p:cNvSpPr>
            <a:spLocks noGrp="1"/>
          </p:cNvSpPr>
          <p:nvPr>
            <p:ph type="body" sz="quarter" idx="10" hasCustomPrompt="1"/>
          </p:nvPr>
        </p:nvSpPr>
        <p:spPr>
          <a:xfrm>
            <a:off x="381744" y="904554"/>
            <a:ext cx="11428510" cy="348813"/>
          </a:xfrm>
          <a:prstGeom prst="rect">
            <a:avLst/>
          </a:prstGeom>
        </p:spPr>
        <p:txBody>
          <a:bodyPr anchor="t">
            <a:spAutoFit/>
          </a:bodyPr>
          <a:lstStyle>
            <a:lvl1pPr marL="0" indent="0" algn="ctr">
              <a:lnSpc>
                <a:spcPts val="2000"/>
              </a:lnSpc>
              <a:buNone/>
              <a:defRPr sz="1800" b="0" i="0">
                <a:solidFill>
                  <a:schemeClr val="bg2"/>
                </a:solidFill>
                <a:latin typeface="+mn-lt"/>
              </a:defRPr>
            </a:lvl1pPr>
            <a:lvl2pPr marL="768178" indent="0">
              <a:buNone/>
              <a:defRPr/>
            </a:lvl2pPr>
            <a:lvl3pPr marL="1377641" indent="0">
              <a:buNone/>
              <a:defRPr/>
            </a:lvl3pPr>
            <a:lvl4pPr marL="1828389" indent="0">
              <a:buNone/>
              <a:defRPr/>
            </a:lvl4pPr>
            <a:lvl5pPr marL="2437851" indent="0">
              <a:buNone/>
              <a:defRPr/>
            </a:lvl5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1427771755"/>
      </p:ext>
    </p:extLst>
  </p:cSld>
  <p:clrMapOvr>
    <a:masterClrMapping/>
  </p:clrMapOvr>
  <p:transition spd="med"/>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Infographic C">
    <p:spTree>
      <p:nvGrpSpPr>
        <p:cNvPr id="1" name=""/>
        <p:cNvGrpSpPr/>
        <p:nvPr/>
      </p:nvGrpSpPr>
      <p:grpSpPr>
        <a:xfrm>
          <a:off x="0" y="0"/>
          <a:ext cx="0" cy="0"/>
          <a:chOff x="0" y="0"/>
          <a:chExt cx="0" cy="0"/>
        </a:xfrm>
      </p:grpSpPr>
      <p:sp>
        <p:nvSpPr>
          <p:cNvPr id="23" name="Text Placeholder 2">
            <a:extLst>
              <a:ext uri="{FF2B5EF4-FFF2-40B4-BE49-F238E27FC236}">
                <a16:creationId xmlns:a16="http://schemas.microsoft.com/office/drawing/2014/main" id="{5A281490-B4BE-7D44-B163-025FA2BEEAEE}"/>
              </a:ext>
            </a:extLst>
          </p:cNvPr>
          <p:cNvSpPr>
            <a:spLocks noGrp="1"/>
          </p:cNvSpPr>
          <p:nvPr>
            <p:ph type="body" sz="quarter" idx="15"/>
          </p:nvPr>
        </p:nvSpPr>
        <p:spPr>
          <a:xfrm>
            <a:off x="381743" y="1370202"/>
            <a:ext cx="4418857" cy="338554"/>
          </a:xfrm>
          <a:prstGeom prst="rect">
            <a:avLst/>
          </a:prstGeom>
          <a:ln w="25400">
            <a:noFill/>
          </a:ln>
          <a:effectLst/>
        </p:spPr>
        <p:txBody>
          <a:bodyPr numCol="1" anchor="ctr">
            <a:spAutoFit/>
          </a:bodyPr>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2" name="Title 1">
            <a:extLst>
              <a:ext uri="{FF2B5EF4-FFF2-40B4-BE49-F238E27FC236}">
                <a16:creationId xmlns:a16="http://schemas.microsoft.com/office/drawing/2014/main" id="{75CD8328-AAE3-3547-9E96-CE3C1170AE88}"/>
              </a:ext>
            </a:extLst>
          </p:cNvPr>
          <p:cNvSpPr>
            <a:spLocks noGrp="1"/>
          </p:cNvSpPr>
          <p:nvPr>
            <p:ph type="title" hasCustomPrompt="1"/>
          </p:nvPr>
        </p:nvSpPr>
        <p:spPr>
          <a:xfrm>
            <a:off x="4007830" y="3028357"/>
            <a:ext cx="4176340" cy="515526"/>
          </a:xfrm>
          <a:prstGeom prst="rect">
            <a:avLst/>
          </a:prstGeom>
        </p:spPr>
        <p:txBody>
          <a:bodyPr wrap="square" anchor="ctr">
            <a:spAutoFit/>
          </a:bodyPr>
          <a:lstStyle>
            <a:lvl1pPr algn="ctr">
              <a:lnSpc>
                <a:spcPts val="3300"/>
              </a:lnSpc>
              <a:defRPr>
                <a:latin typeface="+mn-lt"/>
              </a:defRPr>
            </a:lvl1pPr>
          </a:lstStyle>
          <a:p>
            <a:r>
              <a:rPr lang="en-US"/>
              <a:t>Click to edit title</a:t>
            </a:r>
          </a:p>
        </p:txBody>
      </p:sp>
      <p:sp>
        <p:nvSpPr>
          <p:cNvPr id="16" name="Text Placeholder 2">
            <a:extLst>
              <a:ext uri="{FF2B5EF4-FFF2-40B4-BE49-F238E27FC236}">
                <a16:creationId xmlns:a16="http://schemas.microsoft.com/office/drawing/2014/main" id="{EE81954E-1400-0A4E-B9AB-414E6323441A}"/>
              </a:ext>
            </a:extLst>
          </p:cNvPr>
          <p:cNvSpPr>
            <a:spLocks noGrp="1"/>
          </p:cNvSpPr>
          <p:nvPr>
            <p:ph type="body" sz="quarter" idx="22"/>
          </p:nvPr>
        </p:nvSpPr>
        <p:spPr>
          <a:xfrm>
            <a:off x="381743" y="3113277"/>
            <a:ext cx="3404445" cy="338554"/>
          </a:xfrm>
          <a:prstGeom prst="rect">
            <a:avLst/>
          </a:prstGeom>
          <a:ln w="25400">
            <a:noFill/>
          </a:ln>
          <a:effectLst/>
        </p:spPr>
        <p:txBody>
          <a:bodyPr numCol="1" anchor="ctr">
            <a:spAutoFit/>
          </a:bodyPr>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7" name="Text Placeholder 2">
            <a:extLst>
              <a:ext uri="{FF2B5EF4-FFF2-40B4-BE49-F238E27FC236}">
                <a16:creationId xmlns:a16="http://schemas.microsoft.com/office/drawing/2014/main" id="{355641BB-0ED1-1E43-9ED8-233DA7CCF617}"/>
              </a:ext>
            </a:extLst>
          </p:cNvPr>
          <p:cNvSpPr>
            <a:spLocks noGrp="1"/>
          </p:cNvSpPr>
          <p:nvPr>
            <p:ph type="body" sz="quarter" idx="23"/>
          </p:nvPr>
        </p:nvSpPr>
        <p:spPr>
          <a:xfrm>
            <a:off x="381743" y="4856352"/>
            <a:ext cx="4418857" cy="338554"/>
          </a:xfrm>
          <a:prstGeom prst="rect">
            <a:avLst/>
          </a:prstGeom>
          <a:ln w="25400">
            <a:noFill/>
          </a:ln>
          <a:effectLst/>
        </p:spPr>
        <p:txBody>
          <a:bodyPr numCol="1" anchor="ctr">
            <a:spAutoFit/>
          </a:bodyPr>
          <a:lstStyle>
            <a:lvl1pPr marL="0" indent="0" algn="ctr">
              <a:spcAft>
                <a:spcPts val="800"/>
              </a:spcAft>
              <a:buFont typeface="Arial" panose="020B0604020202020204" pitchFamily="34" charset="0"/>
              <a:buNone/>
              <a:tabLst/>
              <a:defRPr sz="1600">
                <a:solidFill>
                  <a:schemeClr val="bg2"/>
                </a:solidFill>
                <a:effectLst/>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18" name="Text Placeholder 2">
            <a:extLst>
              <a:ext uri="{FF2B5EF4-FFF2-40B4-BE49-F238E27FC236}">
                <a16:creationId xmlns:a16="http://schemas.microsoft.com/office/drawing/2014/main" id="{38192CB0-7614-DE46-987C-09CC7E748110}"/>
              </a:ext>
            </a:extLst>
          </p:cNvPr>
          <p:cNvSpPr>
            <a:spLocks noGrp="1"/>
          </p:cNvSpPr>
          <p:nvPr>
            <p:ph type="body" sz="quarter" idx="24"/>
          </p:nvPr>
        </p:nvSpPr>
        <p:spPr>
          <a:xfrm>
            <a:off x="7368331" y="1370202"/>
            <a:ext cx="4418857" cy="338554"/>
          </a:xfrm>
          <a:prstGeom prst="rect">
            <a:avLst/>
          </a:prstGeom>
          <a:ln w="25400">
            <a:noFill/>
          </a:ln>
          <a:effectLst/>
        </p:spPr>
        <p:txBody>
          <a:bodyPr numCol="1" anchor="ctr">
            <a:spAutoFit/>
          </a:bodyPr>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2" name="Text Placeholder 2">
            <a:extLst>
              <a:ext uri="{FF2B5EF4-FFF2-40B4-BE49-F238E27FC236}">
                <a16:creationId xmlns:a16="http://schemas.microsoft.com/office/drawing/2014/main" id="{40C79334-B6B8-5A43-A997-6FA6289C6E66}"/>
              </a:ext>
            </a:extLst>
          </p:cNvPr>
          <p:cNvSpPr>
            <a:spLocks noGrp="1"/>
          </p:cNvSpPr>
          <p:nvPr>
            <p:ph type="body" sz="quarter" idx="25"/>
          </p:nvPr>
        </p:nvSpPr>
        <p:spPr>
          <a:xfrm>
            <a:off x="8382743" y="3113277"/>
            <a:ext cx="3404445" cy="338554"/>
          </a:xfrm>
          <a:prstGeom prst="rect">
            <a:avLst/>
          </a:prstGeom>
          <a:ln w="25400">
            <a:noFill/>
          </a:ln>
          <a:effectLst/>
        </p:spPr>
        <p:txBody>
          <a:bodyPr numCol="1" anchor="ctr">
            <a:spAutoFit/>
          </a:bodyPr>
          <a:lstStyle>
            <a:lvl1pPr marL="0" indent="0" algn="ctr">
              <a:spcAft>
                <a:spcPts val="800"/>
              </a:spcAft>
              <a:buFont typeface="Arial" panose="020B0604020202020204" pitchFamily="34" charset="0"/>
              <a:buNone/>
              <a:tabLst/>
              <a:defRPr sz="1600">
                <a:solidFill>
                  <a:schemeClr val="bg2"/>
                </a:solidFill>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
        <p:nvSpPr>
          <p:cNvPr id="24" name="Text Placeholder 2">
            <a:extLst>
              <a:ext uri="{FF2B5EF4-FFF2-40B4-BE49-F238E27FC236}">
                <a16:creationId xmlns:a16="http://schemas.microsoft.com/office/drawing/2014/main" id="{3FC3945B-4D07-A441-8151-84026FFFBE7D}"/>
              </a:ext>
            </a:extLst>
          </p:cNvPr>
          <p:cNvSpPr>
            <a:spLocks noGrp="1"/>
          </p:cNvSpPr>
          <p:nvPr>
            <p:ph type="body" sz="quarter" idx="26"/>
          </p:nvPr>
        </p:nvSpPr>
        <p:spPr>
          <a:xfrm>
            <a:off x="7368331" y="4856352"/>
            <a:ext cx="4418857" cy="338554"/>
          </a:xfrm>
          <a:prstGeom prst="rect">
            <a:avLst/>
          </a:prstGeom>
          <a:ln w="25400">
            <a:noFill/>
          </a:ln>
          <a:effectLst/>
        </p:spPr>
        <p:txBody>
          <a:bodyPr numCol="1" anchor="ctr">
            <a:spAutoFit/>
          </a:bodyPr>
          <a:lstStyle>
            <a:lvl1pPr marL="0" indent="0" algn="ctr">
              <a:spcAft>
                <a:spcPts val="800"/>
              </a:spcAft>
              <a:buFont typeface="Arial" panose="020B0604020202020204" pitchFamily="34" charset="0"/>
              <a:buNone/>
              <a:tabLst/>
              <a:defRPr sz="1600">
                <a:solidFill>
                  <a:schemeClr val="bg2"/>
                </a:solidFill>
                <a:effectLst/>
                <a:latin typeface="+mn-lt"/>
              </a:defRPr>
            </a:lvl1pPr>
            <a:lvl2pPr marL="401638" indent="-169863">
              <a:buFont typeface="Arial" panose="020B0604020202020204" pitchFamily="34" charset="0"/>
              <a:buNone/>
              <a:tabLst/>
              <a:defRPr>
                <a:latin typeface="Barlow" pitchFamily="2" charset="77"/>
              </a:defRPr>
            </a:lvl2pPr>
            <a:lvl3pPr marL="517525" indent="-115888">
              <a:buFont typeface="Arial" panose="020B0604020202020204" pitchFamily="34" charset="0"/>
              <a:buNone/>
              <a:tabLst/>
              <a:defRPr>
                <a:latin typeface="Barlow" pitchFamily="2" charset="77"/>
              </a:defRPr>
            </a:lvl3pPr>
            <a:lvl4pPr marL="635000" indent="-117475">
              <a:buFont typeface="Arial" panose="020B0604020202020204" pitchFamily="34" charset="0"/>
              <a:buNone/>
              <a:tabLst/>
              <a:defRPr>
                <a:latin typeface="Barlow" pitchFamily="2" charset="77"/>
              </a:defRPr>
            </a:lvl4pPr>
            <a:lvl5pPr marL="750888" indent="-115888">
              <a:buFont typeface="Arial" panose="020B0604020202020204" pitchFamily="34" charset="0"/>
              <a:buNone/>
              <a:tabLst/>
              <a:defRPr sz="1400">
                <a:latin typeface="Barlow" pitchFamily="2" charset="77"/>
              </a:defRPr>
            </a:lvl5pPr>
          </a:lstStyle>
          <a:p>
            <a:pPr lvl="0"/>
            <a:endParaRPr lang="en-US"/>
          </a:p>
        </p:txBody>
      </p:sp>
    </p:spTree>
    <p:extLst>
      <p:ext uri="{BB962C8B-B14F-4D97-AF65-F5344CB8AC3E}">
        <p14:creationId xmlns:p14="http://schemas.microsoft.com/office/powerpoint/2010/main" val="2239104081"/>
      </p:ext>
    </p:extLst>
  </p:cSld>
  <p:clrMapOvr>
    <a:masterClrMapping/>
  </p:clrMapOvr>
  <p:transition spd="med"/>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Full image ">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737D658-F34E-8E4F-80A9-BA244B1600DD}"/>
              </a:ext>
            </a:extLst>
          </p:cNvPr>
          <p:cNvSpPr>
            <a:spLocks noGrp="1" noChangeAspect="1"/>
          </p:cNvSpPr>
          <p:nvPr>
            <p:ph type="pic" sz="quarter" idx="10" hasCustomPrompt="1"/>
          </p:nvPr>
        </p:nvSpPr>
        <p:spPr>
          <a:xfrm>
            <a:off x="-1" y="-1335"/>
            <a:ext cx="12192000" cy="6859017"/>
          </a:xfrm>
          <a:custGeom>
            <a:avLst/>
            <a:gdLst>
              <a:gd name="connsiteX0" fmla="*/ 3172280 w 12192000"/>
              <a:gd name="connsiteY0" fmla="*/ 6858000 h 6859017"/>
              <a:gd name="connsiteX1" fmla="*/ 9019720 w 12192000"/>
              <a:gd name="connsiteY1" fmla="*/ 6858000 h 6859017"/>
              <a:gd name="connsiteX2" fmla="*/ 9020736 w 12192000"/>
              <a:gd name="connsiteY2" fmla="*/ 6859017 h 6859017"/>
              <a:gd name="connsiteX3" fmla="*/ 3171265 w 12192000"/>
              <a:gd name="connsiteY3" fmla="*/ 6859017 h 6859017"/>
              <a:gd name="connsiteX4" fmla="*/ 0 w 12192000"/>
              <a:gd name="connsiteY4" fmla="*/ 0 h 6859017"/>
              <a:gd name="connsiteX5" fmla="*/ 12192000 w 12192000"/>
              <a:gd name="connsiteY5" fmla="*/ 0 h 6859017"/>
              <a:gd name="connsiteX6" fmla="*/ 12192000 w 12192000"/>
              <a:gd name="connsiteY6" fmla="*/ 6858000 h 6859017"/>
              <a:gd name="connsiteX7" fmla="*/ 9019720 w 12192000"/>
              <a:gd name="connsiteY7" fmla="*/ 6858000 h 6859017"/>
              <a:gd name="connsiteX8" fmla="*/ 8534214 w 12192000"/>
              <a:gd name="connsiteY8" fmla="*/ 6372108 h 6859017"/>
              <a:gd name="connsiteX9" fmla="*/ 8357213 w 12192000"/>
              <a:gd name="connsiteY9" fmla="*/ 6298639 h 6859017"/>
              <a:gd name="connsiteX10" fmla="*/ 3834205 w 12192000"/>
              <a:gd name="connsiteY10" fmla="*/ 6298639 h 6859017"/>
              <a:gd name="connsiteX11" fmla="*/ 3657203 w 12192000"/>
              <a:gd name="connsiteY11" fmla="*/ 6372108 h 6859017"/>
              <a:gd name="connsiteX12" fmla="*/ 3172280 w 12192000"/>
              <a:gd name="connsiteY12" fmla="*/ 6858000 h 6859017"/>
              <a:gd name="connsiteX13" fmla="*/ 0 w 12192000"/>
              <a:gd name="connsiteY13" fmla="*/ 6858000 h 685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9017">
                <a:moveTo>
                  <a:pt x="3172280" y="6858000"/>
                </a:moveTo>
                <a:lnTo>
                  <a:pt x="9019720" y="6858000"/>
                </a:lnTo>
                <a:lnTo>
                  <a:pt x="9020736" y="6859017"/>
                </a:lnTo>
                <a:lnTo>
                  <a:pt x="3171265" y="6859017"/>
                </a:lnTo>
                <a:close/>
                <a:moveTo>
                  <a:pt x="0" y="0"/>
                </a:moveTo>
                <a:lnTo>
                  <a:pt x="12192000" y="0"/>
                </a:lnTo>
                <a:lnTo>
                  <a:pt x="12192000" y="6858000"/>
                </a:lnTo>
                <a:lnTo>
                  <a:pt x="9019720" y="6858000"/>
                </a:lnTo>
                <a:lnTo>
                  <a:pt x="8534214" y="6372108"/>
                </a:lnTo>
                <a:cubicBezTo>
                  <a:pt x="8487267" y="6325080"/>
                  <a:pt x="8423600" y="6298654"/>
                  <a:pt x="8357213" y="6298639"/>
                </a:cubicBezTo>
                <a:lnTo>
                  <a:pt x="3834205" y="6298639"/>
                </a:lnTo>
                <a:cubicBezTo>
                  <a:pt x="3767813" y="6298628"/>
                  <a:pt x="3704139" y="6325058"/>
                  <a:pt x="3657203" y="6372108"/>
                </a:cubicBezTo>
                <a:lnTo>
                  <a:pt x="3172280" y="6858000"/>
                </a:lnTo>
                <a:lnTo>
                  <a:pt x="0" y="6858000"/>
                </a:lnTo>
                <a:close/>
              </a:path>
            </a:pathLst>
          </a:custGeom>
          <a:solidFill>
            <a:schemeClr val="tx2"/>
          </a:solidFill>
        </p:spPr>
        <p:txBody>
          <a:bodyPr wrap="square" anchor="ctr">
            <a:noAutofit/>
          </a:bodyPr>
          <a:lstStyle>
            <a:lvl1pPr algn="ctr">
              <a:buNone/>
              <a:defRPr>
                <a:latin typeface="+mn-lt"/>
              </a:defRPr>
            </a:lvl1pPr>
          </a:lstStyle>
          <a:p>
            <a:r>
              <a:rPr lang="en-US"/>
              <a:t>Click to add image</a:t>
            </a:r>
          </a:p>
        </p:txBody>
      </p:sp>
    </p:spTree>
    <p:extLst>
      <p:ext uri="{BB962C8B-B14F-4D97-AF65-F5344CB8AC3E}">
        <p14:creationId xmlns:p14="http://schemas.microsoft.com/office/powerpoint/2010/main" val="2189688036"/>
      </p:ext>
    </p:extLst>
  </p:cSld>
  <p:clrMapOvr>
    <a:masterClrMapping/>
  </p:clrMapOvr>
  <p:transition spd="med"/>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RA Overview A">
    <p:bg>
      <p:bgPr>
        <a:blipFill>
          <a:blip r:embed="rId2"/>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CB48D02C-1307-43A2-8799-E5032A8E55C2}"/>
              </a:ext>
            </a:extLst>
          </p:cNvPr>
          <p:cNvSpPr txBox="1"/>
          <p:nvPr/>
        </p:nvSpPr>
        <p:spPr>
          <a:xfrm>
            <a:off x="309350" y="2321213"/>
            <a:ext cx="11573295" cy="750923"/>
          </a:xfrm>
          <a:prstGeom prst="rect">
            <a:avLst/>
          </a:prstGeom>
          <a:noFill/>
          <a:ln cap="flat">
            <a:noFill/>
          </a:ln>
        </p:spPr>
        <p:txBody>
          <a:bodyPr vert="horz" wrap="square" lIns="91440" tIns="45720" rIns="91440" bIns="45720" anchor="t" anchorCtr="1" compatLnSpc="1">
            <a:noAutofit/>
          </a:bodyPr>
          <a:lstStyle/>
          <a:p>
            <a:pPr marL="0" marR="0" lvl="0" indent="0" algn="ctr" defTabSz="914400" rtl="0" fontAlgn="auto" hangingPunct="1">
              <a:lnSpc>
                <a:spcPct val="100000"/>
              </a:lnSpc>
              <a:spcBef>
                <a:spcPts val="0"/>
              </a:spcBef>
              <a:spcAft>
                <a:spcPts val="1600"/>
              </a:spcAft>
              <a:buNone/>
              <a:tabLst/>
              <a:defRPr sz="1800" b="0" i="0" u="none" strike="noStrike" kern="0" cap="none" spc="0" baseline="0">
                <a:solidFill>
                  <a:srgbClr val="000000"/>
                </a:solidFill>
                <a:uFillTx/>
              </a:defRPr>
            </a:pPr>
            <a:r>
              <a:rPr lang="en-US" sz="2000" b="1" i="0" u="none" strike="noStrike" kern="0" cap="none" spc="0" baseline="0">
                <a:solidFill>
                  <a:srgbClr val="FFFFFF"/>
                </a:solidFill>
                <a:uFillTx/>
                <a:latin typeface="Barlow"/>
                <a:cs typeface="Arial" pitchFamily="34"/>
              </a:rPr>
              <a:t>Our strategy is to bring The Connected Enterprise to life.</a:t>
            </a:r>
            <a:br>
              <a:rPr lang="en-US" sz="2000" b="1" i="0" u="none" strike="noStrike" kern="0" cap="none" spc="0" baseline="0">
                <a:solidFill>
                  <a:srgbClr val="FFFFFF"/>
                </a:solidFill>
                <a:uFillTx/>
                <a:latin typeface="Barlow"/>
                <a:cs typeface="Arial" pitchFamily="34"/>
              </a:rPr>
            </a:br>
            <a:r>
              <a:rPr lang="en-US" sz="1600" b="0" i="0" u="none" strike="noStrike" kern="1200" cap="none" spc="0" baseline="0">
                <a:solidFill>
                  <a:srgbClr val="FFFFFF"/>
                </a:solidFill>
                <a:uFillTx/>
                <a:latin typeface="Barlow"/>
              </a:rPr>
              <a:t>We integrate control and information across the enterprise to help industrial companies </a:t>
            </a:r>
            <a:br>
              <a:rPr lang="en-US" sz="1600" b="0" i="0" u="none" strike="noStrike" kern="1200" cap="none" spc="0" baseline="0">
                <a:solidFill>
                  <a:srgbClr val="FFFFFF"/>
                </a:solidFill>
                <a:uFillTx/>
                <a:latin typeface="Barlow"/>
              </a:rPr>
            </a:br>
            <a:r>
              <a:rPr lang="en-US" sz="1600" b="0" i="0" u="none" strike="noStrike" kern="1200" cap="none" spc="0" baseline="0">
                <a:solidFill>
                  <a:srgbClr val="FFFFFF"/>
                </a:solidFill>
                <a:uFillTx/>
                <a:latin typeface="Barlow"/>
              </a:rPr>
              <a:t>and their people be more productive and sustainable. </a:t>
            </a:r>
          </a:p>
          <a:p>
            <a:pPr marL="0" marR="0" lvl="0" indent="0" algn="ctr" defTabSz="914400" rtl="0" fontAlgn="auto" hangingPunct="1">
              <a:lnSpc>
                <a:spcPct val="100000"/>
              </a:lnSpc>
              <a:spcBef>
                <a:spcPts val="0"/>
              </a:spcBef>
              <a:spcAft>
                <a:spcPts val="1600"/>
              </a:spcAft>
              <a:buNone/>
              <a:tabLst/>
              <a:defRPr sz="1800" b="0" i="0" u="none" strike="noStrike" kern="0" cap="none" spc="0" baseline="0">
                <a:solidFill>
                  <a:srgbClr val="000000"/>
                </a:solidFill>
                <a:uFillTx/>
              </a:defRPr>
            </a:pPr>
            <a:br>
              <a:rPr lang="en-US" sz="1600" b="0" i="0" u="none" strike="noStrike" kern="1200" cap="none" spc="0" baseline="0">
                <a:solidFill>
                  <a:srgbClr val="FFFFFF"/>
                </a:solidFill>
                <a:uFillTx/>
                <a:latin typeface="Barlow"/>
              </a:rPr>
            </a:br>
            <a:endParaRPr lang="en-US" sz="1600" b="0" i="0" u="none" strike="noStrike" kern="1200" cap="none" spc="0" baseline="0">
              <a:solidFill>
                <a:srgbClr val="FFFFFF"/>
              </a:solidFill>
              <a:uFillTx/>
              <a:latin typeface="Barlow"/>
            </a:endParaRPr>
          </a:p>
          <a:p>
            <a:pPr marL="0" marR="0" lvl="0" indent="0" algn="ctr" defTabSz="457108" rtl="0" fontAlgn="auto" hangingPunct="1">
              <a:lnSpc>
                <a:spcPct val="100000"/>
              </a:lnSpc>
              <a:spcBef>
                <a:spcPts val="0"/>
              </a:spcBef>
              <a:spcAft>
                <a:spcPts val="1600"/>
              </a:spcAft>
              <a:buNone/>
              <a:tabLst/>
              <a:defRPr sz="1800" b="0" i="0" u="none" strike="noStrike" kern="0" cap="none" spc="0" baseline="0">
                <a:solidFill>
                  <a:srgbClr val="000000"/>
                </a:solidFill>
                <a:uFillTx/>
              </a:defRPr>
            </a:pPr>
            <a:r>
              <a:rPr lang="en-US" sz="1500" b="0" i="0" u="none" strike="noStrike" kern="0" cap="none" spc="0" baseline="0">
                <a:solidFill>
                  <a:srgbClr val="FFFFFF"/>
                </a:solidFill>
                <a:uFillTx/>
                <a:latin typeface="Barlow"/>
                <a:cs typeface="Arial" pitchFamily="34"/>
              </a:rPr>
              <a:t>.</a:t>
            </a:r>
          </a:p>
        </p:txBody>
      </p:sp>
      <p:sp>
        <p:nvSpPr>
          <p:cNvPr id="3" name="TextBox 12">
            <a:extLst>
              <a:ext uri="{FF2B5EF4-FFF2-40B4-BE49-F238E27FC236}">
                <a16:creationId xmlns:a16="http://schemas.microsoft.com/office/drawing/2014/main" id="{0114B4D8-2770-45FD-977B-10FF16F75E97}"/>
              </a:ext>
            </a:extLst>
          </p:cNvPr>
          <p:cNvSpPr txBox="1"/>
          <p:nvPr/>
        </p:nvSpPr>
        <p:spPr>
          <a:xfrm>
            <a:off x="5513146" y="4542044"/>
            <a:ext cx="1165704" cy="307777"/>
          </a:xfrm>
          <a:prstGeom prst="rect">
            <a:avLst/>
          </a:prstGeom>
          <a:noFill/>
          <a:ln cap="flat">
            <a:noFill/>
          </a:ln>
        </p:spPr>
        <p:txBody>
          <a:bodyPr vert="horz" wrap="none" lIns="91440" tIns="45720" rIns="91440" bIns="45720" anchor="ctr"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0" i="0" u="none" strike="noStrike" kern="1200" cap="none" spc="0" baseline="0">
                <a:solidFill>
                  <a:srgbClr val="FFFFFF"/>
                </a:solidFill>
                <a:uFillTx/>
                <a:latin typeface="Barlow"/>
                <a:ea typeface="Poppins SemiBold"/>
                <a:cs typeface="Arial" pitchFamily="34"/>
              </a:rPr>
              <a:t>EMPLOYEES</a:t>
            </a:r>
          </a:p>
        </p:txBody>
      </p:sp>
      <p:sp>
        <p:nvSpPr>
          <p:cNvPr id="4" name="Rectangle 13">
            <a:extLst>
              <a:ext uri="{FF2B5EF4-FFF2-40B4-BE49-F238E27FC236}">
                <a16:creationId xmlns:a16="http://schemas.microsoft.com/office/drawing/2014/main" id="{669736AD-BC5C-4F40-B1A9-078C30EDC460}"/>
              </a:ext>
            </a:extLst>
          </p:cNvPr>
          <p:cNvSpPr/>
          <p:nvPr/>
        </p:nvSpPr>
        <p:spPr>
          <a:xfrm>
            <a:off x="5262079" y="4066272"/>
            <a:ext cx="1667838" cy="474491"/>
          </a:xfrm>
          <a:prstGeom prst="rect">
            <a:avLst/>
          </a:prstGeom>
          <a:noFill/>
          <a:ln cap="flat">
            <a:noFill/>
            <a:prstDash val="solid"/>
          </a:ln>
        </p:spPr>
        <p:txBody>
          <a:bodyPr vert="horz" wrap="square" lIns="0" tIns="0" rIns="0" bIns="0" anchor="ctr" anchorCtr="1" compatLnSpc="1">
            <a:spAutoFit/>
          </a:bodyPr>
          <a:lstStyle/>
          <a:p>
            <a:pPr marL="0" marR="0" lvl="0" indent="0" algn="ctr" defTabSz="2285542" rtl="0" fontAlgn="auto" hangingPunct="1">
              <a:lnSpc>
                <a:spcPts val="3700"/>
              </a:lnSpc>
              <a:spcBef>
                <a:spcPts val="0"/>
              </a:spcBef>
              <a:spcAft>
                <a:spcPts val="0"/>
              </a:spcAft>
              <a:buNone/>
              <a:tabLst/>
              <a:defRPr sz="1800" b="0" i="0" u="none" strike="noStrike" kern="0" cap="none" spc="0" baseline="0">
                <a:solidFill>
                  <a:srgbClr val="000000"/>
                </a:solidFill>
                <a:uFillTx/>
              </a:defRPr>
            </a:pPr>
            <a:r>
              <a:rPr lang="en-US" sz="3499" b="1" i="0" u="none" strike="noStrike" kern="1200" cap="none" spc="0" baseline="0">
                <a:solidFill>
                  <a:srgbClr val="FFFFFF"/>
                </a:solidFill>
                <a:uFillTx/>
                <a:latin typeface="Barlow"/>
                <a:ea typeface="Montserrat Ultra Light"/>
                <a:cs typeface="Arial" pitchFamily="34"/>
              </a:rPr>
              <a:t>23,500</a:t>
            </a:r>
          </a:p>
        </p:txBody>
      </p:sp>
      <p:sp>
        <p:nvSpPr>
          <p:cNvPr id="5" name="TextBox 14">
            <a:extLst>
              <a:ext uri="{FF2B5EF4-FFF2-40B4-BE49-F238E27FC236}">
                <a16:creationId xmlns:a16="http://schemas.microsoft.com/office/drawing/2014/main" id="{F0584441-8CA6-45F8-8B92-CB82684C3866}"/>
              </a:ext>
            </a:extLst>
          </p:cNvPr>
          <p:cNvSpPr txBox="1"/>
          <p:nvPr/>
        </p:nvSpPr>
        <p:spPr>
          <a:xfrm>
            <a:off x="2550599" y="4542044"/>
            <a:ext cx="1752401" cy="307777"/>
          </a:xfrm>
          <a:prstGeom prst="rect">
            <a:avLst/>
          </a:prstGeom>
          <a:noFill/>
          <a:ln cap="flat">
            <a:noFill/>
          </a:ln>
        </p:spPr>
        <p:txBody>
          <a:bodyPr vert="horz" wrap="none" lIns="91440" tIns="45720" rIns="91440" bIns="45720" anchor="ctr"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0" i="0" u="none" strike="noStrike" kern="1200" cap="none" spc="0" baseline="0">
                <a:solidFill>
                  <a:srgbClr val="FFFFFF"/>
                </a:solidFill>
                <a:uFillTx/>
                <a:latin typeface="Barlow"/>
                <a:ea typeface="Poppins SemiBold"/>
                <a:cs typeface="Arial" pitchFamily="34"/>
              </a:rPr>
              <a:t>FISCAL 2020 SALES</a:t>
            </a:r>
          </a:p>
        </p:txBody>
      </p:sp>
      <p:sp>
        <p:nvSpPr>
          <p:cNvPr id="6" name="Rectangle 15">
            <a:extLst>
              <a:ext uri="{FF2B5EF4-FFF2-40B4-BE49-F238E27FC236}">
                <a16:creationId xmlns:a16="http://schemas.microsoft.com/office/drawing/2014/main" id="{8899158C-664C-4301-983E-B2457523F0C4}"/>
              </a:ext>
            </a:extLst>
          </p:cNvPr>
          <p:cNvSpPr/>
          <p:nvPr/>
        </p:nvSpPr>
        <p:spPr>
          <a:xfrm>
            <a:off x="2899416" y="4066272"/>
            <a:ext cx="1054778" cy="474491"/>
          </a:xfrm>
          <a:prstGeom prst="rect">
            <a:avLst/>
          </a:prstGeom>
          <a:noFill/>
          <a:ln cap="flat">
            <a:noFill/>
            <a:prstDash val="solid"/>
          </a:ln>
        </p:spPr>
        <p:txBody>
          <a:bodyPr vert="horz" wrap="none" lIns="0" tIns="0" rIns="0" bIns="0" anchor="ctr" anchorCtr="1" compatLnSpc="1">
            <a:spAutoFit/>
          </a:bodyPr>
          <a:lstStyle/>
          <a:p>
            <a:pPr marL="0" marR="0" lvl="0" indent="0" algn="ctr" defTabSz="2285542" rtl="0" fontAlgn="auto" hangingPunct="1">
              <a:lnSpc>
                <a:spcPts val="3700"/>
              </a:lnSpc>
              <a:spcBef>
                <a:spcPts val="0"/>
              </a:spcBef>
              <a:spcAft>
                <a:spcPts val="0"/>
              </a:spcAft>
              <a:buNone/>
              <a:tabLst/>
              <a:defRPr sz="1800" b="0" i="0" u="none" strike="noStrike" kern="0" cap="none" spc="0" baseline="0">
                <a:solidFill>
                  <a:srgbClr val="000000"/>
                </a:solidFill>
                <a:uFillTx/>
              </a:defRPr>
            </a:pPr>
            <a:r>
              <a:rPr lang="en-US" sz="3499" b="1" i="0" u="none" strike="noStrike" kern="1200" cap="none" spc="0" baseline="30000">
                <a:solidFill>
                  <a:srgbClr val="FFFFFF"/>
                </a:solidFill>
                <a:uFillTx/>
                <a:latin typeface="Barlow"/>
                <a:ea typeface="Montserrat Ultra Light"/>
                <a:cs typeface="Arial" pitchFamily="34"/>
              </a:rPr>
              <a:t>$</a:t>
            </a:r>
            <a:r>
              <a:rPr lang="en-US" sz="3499" b="1" i="0" u="none" strike="noStrike" kern="1200" cap="none" spc="0" baseline="0">
                <a:solidFill>
                  <a:srgbClr val="FFFFFF"/>
                </a:solidFill>
                <a:uFillTx/>
                <a:latin typeface="Barlow"/>
                <a:ea typeface="Montserrat Ultra Light"/>
                <a:cs typeface="Arial" pitchFamily="34"/>
              </a:rPr>
              <a:t>6.3B</a:t>
            </a:r>
          </a:p>
        </p:txBody>
      </p:sp>
      <p:sp>
        <p:nvSpPr>
          <p:cNvPr id="7" name="TextBox 16">
            <a:extLst>
              <a:ext uri="{FF2B5EF4-FFF2-40B4-BE49-F238E27FC236}">
                <a16:creationId xmlns:a16="http://schemas.microsoft.com/office/drawing/2014/main" id="{40F1120C-4CBE-495F-93E0-03B4C6D15126}"/>
              </a:ext>
            </a:extLst>
          </p:cNvPr>
          <p:cNvSpPr txBox="1"/>
          <p:nvPr/>
        </p:nvSpPr>
        <p:spPr>
          <a:xfrm>
            <a:off x="8209592" y="4542044"/>
            <a:ext cx="1111206" cy="307777"/>
          </a:xfrm>
          <a:prstGeom prst="rect">
            <a:avLst/>
          </a:prstGeom>
          <a:noFill/>
          <a:ln cap="flat">
            <a:noFill/>
          </a:ln>
        </p:spPr>
        <p:txBody>
          <a:bodyPr vert="horz" wrap="none" lIns="91440" tIns="45720" rIns="91440" bIns="45720" anchor="ctr"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0" i="0" u="none" strike="noStrike" kern="1200" cap="none" spc="0" baseline="0">
                <a:solidFill>
                  <a:srgbClr val="FFFFFF"/>
                </a:solidFill>
                <a:uFillTx/>
                <a:latin typeface="Barlow"/>
                <a:ea typeface="Poppins SemiBold"/>
                <a:cs typeface="Arial" pitchFamily="34"/>
              </a:rPr>
              <a:t>COUNTRIES</a:t>
            </a:r>
          </a:p>
        </p:txBody>
      </p:sp>
      <p:sp>
        <p:nvSpPr>
          <p:cNvPr id="8" name="Rectangle 17">
            <a:extLst>
              <a:ext uri="{FF2B5EF4-FFF2-40B4-BE49-F238E27FC236}">
                <a16:creationId xmlns:a16="http://schemas.microsoft.com/office/drawing/2014/main" id="{46CB6AE7-A372-4415-BF9D-3B7492B833DA}"/>
              </a:ext>
            </a:extLst>
          </p:cNvPr>
          <p:cNvSpPr/>
          <p:nvPr/>
        </p:nvSpPr>
        <p:spPr>
          <a:xfrm>
            <a:off x="8320363" y="4066272"/>
            <a:ext cx="889665" cy="474491"/>
          </a:xfrm>
          <a:prstGeom prst="rect">
            <a:avLst/>
          </a:prstGeom>
          <a:noFill/>
          <a:ln cap="flat">
            <a:noFill/>
            <a:prstDash val="solid"/>
          </a:ln>
        </p:spPr>
        <p:txBody>
          <a:bodyPr vert="horz" wrap="none" lIns="0" tIns="0" rIns="0" bIns="0" anchor="ctr" anchorCtr="1" compatLnSpc="1">
            <a:spAutoFit/>
          </a:bodyPr>
          <a:lstStyle/>
          <a:p>
            <a:pPr marL="0" marR="0" lvl="0" indent="0" algn="ctr" defTabSz="2285542" rtl="0" fontAlgn="auto" hangingPunct="1">
              <a:lnSpc>
                <a:spcPts val="3700"/>
              </a:lnSpc>
              <a:spcBef>
                <a:spcPts val="0"/>
              </a:spcBef>
              <a:spcAft>
                <a:spcPts val="0"/>
              </a:spcAft>
              <a:buNone/>
              <a:tabLst/>
              <a:defRPr sz="1800" b="0" i="0" u="none" strike="noStrike" kern="0" cap="none" spc="0" baseline="0">
                <a:solidFill>
                  <a:srgbClr val="000000"/>
                </a:solidFill>
                <a:uFillTx/>
              </a:defRPr>
            </a:pPr>
            <a:r>
              <a:rPr lang="en-US" sz="3499" b="1" i="0" u="none" strike="noStrike" kern="1200" cap="none" spc="0" baseline="0">
                <a:solidFill>
                  <a:srgbClr val="FFFFFF"/>
                </a:solidFill>
                <a:uFillTx/>
                <a:latin typeface="Barlow"/>
                <a:ea typeface="Montserrat Ultra Light"/>
                <a:cs typeface="Arial" pitchFamily="34"/>
              </a:rPr>
              <a:t>100+</a:t>
            </a:r>
          </a:p>
        </p:txBody>
      </p:sp>
      <p:sp>
        <p:nvSpPr>
          <p:cNvPr id="9" name="TextBox 19">
            <a:extLst>
              <a:ext uri="{FF2B5EF4-FFF2-40B4-BE49-F238E27FC236}">
                <a16:creationId xmlns:a16="http://schemas.microsoft.com/office/drawing/2014/main" id="{80A29115-D710-4147-980D-AF37611B43E3}"/>
              </a:ext>
            </a:extLst>
          </p:cNvPr>
          <p:cNvSpPr txBox="1"/>
          <p:nvPr/>
        </p:nvSpPr>
        <p:spPr>
          <a:xfrm>
            <a:off x="1802200" y="5578644"/>
            <a:ext cx="8587605" cy="338556"/>
          </a:xfrm>
          <a:prstGeom prst="rect">
            <a:avLst/>
          </a:prstGeom>
          <a:noFill/>
          <a:ln cap="flat">
            <a:noFill/>
          </a:ln>
        </p:spPr>
        <p:txBody>
          <a:bodyPr vert="horz" wrap="none" lIns="91440" tIns="45720" rIns="91440" bIns="45720" anchor="ctr"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0" i="0" u="none" strike="noStrike" kern="1200" cap="none" spc="0" baseline="0">
                <a:solidFill>
                  <a:srgbClr val="FFFFFF"/>
                </a:solidFill>
                <a:uFillTx/>
                <a:latin typeface="Barlow"/>
                <a:ea typeface="Poppins SemiBold"/>
                <a:cs typeface="Arial" pitchFamily="34"/>
              </a:rPr>
              <a:t>ABOVE-MARKET GROWTH  </a:t>
            </a:r>
            <a:r>
              <a:rPr lang="en-US" sz="1600" b="1" i="0" u="none" strike="noStrike" kern="1200" cap="none" spc="0" baseline="0">
                <a:solidFill>
                  <a:srgbClr val="FFFFFF"/>
                </a:solidFill>
                <a:uFillTx/>
                <a:latin typeface="Barlow"/>
                <a:ea typeface="Poppins SemiBold"/>
                <a:cs typeface="Arial Black" pitchFamily="34"/>
              </a:rPr>
              <a:t>|</a:t>
            </a:r>
            <a:r>
              <a:rPr lang="en-US" sz="1600" b="0" i="0" u="none" strike="noStrike" kern="1200" cap="none" spc="0" baseline="0">
                <a:solidFill>
                  <a:srgbClr val="FFFFFF"/>
                </a:solidFill>
                <a:uFillTx/>
                <a:latin typeface="Barlow"/>
                <a:ea typeface="Poppins SemiBold"/>
                <a:cs typeface="Arial" pitchFamily="34"/>
              </a:rPr>
              <a:t>  PRODUCTIVITY  </a:t>
            </a:r>
            <a:r>
              <a:rPr lang="en-US" sz="1600" b="1" i="0" u="none" strike="noStrike" kern="1200" cap="none" spc="0" baseline="0">
                <a:solidFill>
                  <a:srgbClr val="FFFFFF"/>
                </a:solidFill>
                <a:uFillTx/>
                <a:latin typeface="Barlow"/>
                <a:ea typeface="Poppins SemiBold"/>
                <a:cs typeface="Arial Black" pitchFamily="34"/>
              </a:rPr>
              <a:t>|</a:t>
            </a:r>
            <a:r>
              <a:rPr lang="en-US" sz="1600" b="0" i="0" u="none" strike="noStrike" kern="1200" cap="none" spc="0" baseline="0">
                <a:solidFill>
                  <a:srgbClr val="FFFFFF"/>
                </a:solidFill>
                <a:uFillTx/>
                <a:latin typeface="Barlow"/>
                <a:ea typeface="Poppins SemiBold"/>
                <a:cs typeface="Arial" pitchFamily="34"/>
              </a:rPr>
              <a:t>  INTELLECTUAL CAPITAL            VALUE CREATION</a:t>
            </a:r>
          </a:p>
        </p:txBody>
      </p:sp>
      <p:grpSp>
        <p:nvGrpSpPr>
          <p:cNvPr id="10" name="Group 20">
            <a:extLst>
              <a:ext uri="{FF2B5EF4-FFF2-40B4-BE49-F238E27FC236}">
                <a16:creationId xmlns:a16="http://schemas.microsoft.com/office/drawing/2014/main" id="{037A9E77-9C97-45DE-8DDF-10B376EC0684}"/>
              </a:ext>
            </a:extLst>
          </p:cNvPr>
          <p:cNvGrpSpPr/>
          <p:nvPr/>
        </p:nvGrpSpPr>
        <p:grpSpPr>
          <a:xfrm>
            <a:off x="8333932" y="5687184"/>
            <a:ext cx="297033" cy="153171"/>
            <a:chOff x="8333932" y="5687184"/>
            <a:chExt cx="297033" cy="153171"/>
          </a:xfrm>
        </p:grpSpPr>
        <p:pic>
          <p:nvPicPr>
            <p:cNvPr id="11" name="Picture 21" descr="Picture 130">
              <a:extLst>
                <a:ext uri="{FF2B5EF4-FFF2-40B4-BE49-F238E27FC236}">
                  <a16:creationId xmlns:a16="http://schemas.microsoft.com/office/drawing/2014/main" id="{858FDEB5-B0E5-4A7B-8A43-E3806D1D1E69}"/>
                </a:ext>
              </a:extLst>
            </p:cNvPr>
            <p:cNvPicPr>
              <a:picLocks noChangeAspect="1"/>
            </p:cNvPicPr>
            <p:nvPr/>
          </p:nvPicPr>
          <p:blipFill>
            <a:blip r:embed="rId3">
              <a:alphaModFix amt="20000"/>
            </a:blip>
            <a:stretch>
              <a:fillRect/>
            </a:stretch>
          </p:blipFill>
          <p:spPr>
            <a:xfrm rot="10799991">
              <a:off x="8333932" y="5687184"/>
              <a:ext cx="78976" cy="153171"/>
            </a:xfrm>
            <a:prstGeom prst="rect">
              <a:avLst/>
            </a:prstGeom>
            <a:noFill/>
            <a:ln cap="flat">
              <a:noFill/>
            </a:ln>
          </p:spPr>
        </p:pic>
        <p:pic>
          <p:nvPicPr>
            <p:cNvPr id="12" name="Picture 22" descr="Picture 131">
              <a:extLst>
                <a:ext uri="{FF2B5EF4-FFF2-40B4-BE49-F238E27FC236}">
                  <a16:creationId xmlns:a16="http://schemas.microsoft.com/office/drawing/2014/main" id="{212B4FDD-416B-4438-A58A-458AA1E205DB}"/>
                </a:ext>
              </a:extLst>
            </p:cNvPr>
            <p:cNvPicPr>
              <a:picLocks noChangeAspect="1"/>
            </p:cNvPicPr>
            <p:nvPr/>
          </p:nvPicPr>
          <p:blipFill>
            <a:blip r:embed="rId3">
              <a:alphaModFix amt="50000"/>
            </a:blip>
            <a:stretch>
              <a:fillRect/>
            </a:stretch>
          </p:blipFill>
          <p:spPr>
            <a:xfrm rot="10799991">
              <a:off x="8439655" y="5687184"/>
              <a:ext cx="78976" cy="153171"/>
            </a:xfrm>
            <a:prstGeom prst="rect">
              <a:avLst/>
            </a:prstGeom>
            <a:noFill/>
            <a:ln cap="flat">
              <a:noFill/>
            </a:ln>
          </p:spPr>
        </p:pic>
        <p:pic>
          <p:nvPicPr>
            <p:cNvPr id="13" name="Picture 23" descr="Picture 132">
              <a:extLst>
                <a:ext uri="{FF2B5EF4-FFF2-40B4-BE49-F238E27FC236}">
                  <a16:creationId xmlns:a16="http://schemas.microsoft.com/office/drawing/2014/main" id="{958A9CC8-C28F-4796-9370-38F0D08AEB77}"/>
                </a:ext>
              </a:extLst>
            </p:cNvPr>
            <p:cNvPicPr>
              <a:picLocks noChangeAspect="1"/>
            </p:cNvPicPr>
            <p:nvPr/>
          </p:nvPicPr>
          <p:blipFill>
            <a:blip r:embed="rId3">
              <a:alphaModFix amt="85000"/>
            </a:blip>
            <a:stretch>
              <a:fillRect/>
            </a:stretch>
          </p:blipFill>
          <p:spPr>
            <a:xfrm rot="10799991">
              <a:off x="8551989" y="5687184"/>
              <a:ext cx="78976" cy="153171"/>
            </a:xfrm>
            <a:prstGeom prst="rect">
              <a:avLst/>
            </a:prstGeom>
            <a:noFill/>
            <a:ln cap="flat">
              <a:noFill/>
            </a:ln>
          </p:spPr>
        </p:pic>
      </p:grpSp>
      <p:sp>
        <p:nvSpPr>
          <p:cNvPr id="14" name="Rectangle 1">
            <a:extLst>
              <a:ext uri="{FF2B5EF4-FFF2-40B4-BE49-F238E27FC236}">
                <a16:creationId xmlns:a16="http://schemas.microsoft.com/office/drawing/2014/main" id="{CC1332E9-4A5E-479E-9830-EB26796695F6}"/>
              </a:ext>
            </a:extLst>
          </p:cNvPr>
          <p:cNvSpPr/>
          <p:nvPr/>
        </p:nvSpPr>
        <p:spPr>
          <a:xfrm>
            <a:off x="3047996" y="172867"/>
            <a:ext cx="6096003" cy="422553"/>
          </a:xfrm>
          <a:prstGeom prst="rect">
            <a:avLst/>
          </a:prstGeom>
          <a:noFill/>
          <a:ln cap="flat">
            <a:noFill/>
            <a:prstDash val="solid"/>
          </a:ln>
        </p:spPr>
        <p:txBody>
          <a:bodyPr vert="horz" wrap="square" lIns="91440" tIns="45720" rIns="91440" bIns="45720" anchor="t" anchorCtr="1" compatLnSpc="1">
            <a:spAutoFit/>
          </a:bodyPr>
          <a:lstStyle/>
          <a:p>
            <a:pPr marL="0" marR="0" lvl="0" indent="0" algn="ctr" defTabSz="457108" rtl="0" fontAlgn="auto" hangingPunct="1">
              <a:lnSpc>
                <a:spcPts val="2900"/>
              </a:lnSpc>
              <a:spcBef>
                <a:spcPts val="0"/>
              </a:spcBef>
              <a:spcAft>
                <a:spcPts val="0"/>
              </a:spcAft>
              <a:buNone/>
              <a:tabLst>
                <a:tab pos="1107064" algn="l"/>
              </a:tabLst>
              <a:defRPr sz="1800" b="0" i="0" u="none" strike="noStrike" kern="0" cap="none" spc="0" baseline="0">
                <a:solidFill>
                  <a:srgbClr val="000000"/>
                </a:solidFill>
                <a:uFillTx/>
              </a:defRPr>
            </a:pPr>
            <a:r>
              <a:rPr lang="en-US" sz="1800" b="1" i="0" u="none" strike="noStrike" kern="0" cap="none" spc="300" baseline="0">
                <a:solidFill>
                  <a:srgbClr val="FFFFFF"/>
                </a:solidFill>
                <a:uFillTx/>
                <a:latin typeface="Barlow"/>
                <a:cs typeface="Arial" pitchFamily="34"/>
              </a:rPr>
              <a:t>AT  A  GLANCE</a:t>
            </a:r>
          </a:p>
        </p:txBody>
      </p:sp>
      <p:pic>
        <p:nvPicPr>
          <p:cNvPr id="15" name="Picture 3" descr="Logo&#10;&#10;Description automatically generated">
            <a:extLst>
              <a:ext uri="{FF2B5EF4-FFF2-40B4-BE49-F238E27FC236}">
                <a16:creationId xmlns:a16="http://schemas.microsoft.com/office/drawing/2014/main" id="{2A13137B-C631-469B-A249-33FD81347192}"/>
              </a:ext>
            </a:extLst>
          </p:cNvPr>
          <p:cNvPicPr>
            <a:picLocks noChangeAspect="1"/>
          </p:cNvPicPr>
          <p:nvPr/>
        </p:nvPicPr>
        <p:blipFill>
          <a:blip r:embed="rId4"/>
          <a:stretch>
            <a:fillRect/>
          </a:stretch>
        </p:blipFill>
        <p:spPr>
          <a:xfrm>
            <a:off x="3466362" y="612776"/>
            <a:ext cx="5259281" cy="1788154"/>
          </a:xfrm>
          <a:prstGeom prst="rect">
            <a:avLst/>
          </a:prstGeom>
          <a:noFill/>
          <a:ln cap="flat">
            <a:noFill/>
          </a:ln>
        </p:spPr>
      </p:pic>
      <p:sp>
        <p:nvSpPr>
          <p:cNvPr id="16" name="Graphic 7">
            <a:extLst>
              <a:ext uri="{FF2B5EF4-FFF2-40B4-BE49-F238E27FC236}">
                <a16:creationId xmlns:a16="http://schemas.microsoft.com/office/drawing/2014/main" id="{F592CD94-48F3-4D69-9882-E9B7FD3567BC}"/>
              </a:ext>
            </a:extLst>
          </p:cNvPr>
          <p:cNvSpPr/>
          <p:nvPr/>
        </p:nvSpPr>
        <p:spPr>
          <a:xfrm rot="10799991">
            <a:off x="2423772" y="3413317"/>
            <a:ext cx="2006065" cy="2005654"/>
          </a:xfrm>
          <a:custGeom>
            <a:avLst/>
            <a:gdLst>
              <a:gd name="f0" fmla="val 10800000"/>
              <a:gd name="f1" fmla="val 5400000"/>
              <a:gd name="f2" fmla="val 180"/>
              <a:gd name="f3" fmla="val w"/>
              <a:gd name="f4" fmla="val h"/>
              <a:gd name="f5" fmla="val 0"/>
              <a:gd name="f6" fmla="val 2307595"/>
              <a:gd name="f7" fmla="val 2307120"/>
              <a:gd name="f8" fmla="val 1565570"/>
              <a:gd name="f9" fmla="val 741931"/>
              <a:gd name="f10" fmla="val 699832"/>
              <a:gd name="f11" fmla="val 19"/>
              <a:gd name="f12" fmla="val 659462"/>
              <a:gd name="f13" fmla="val 16748"/>
              <a:gd name="f14" fmla="val 629691"/>
              <a:gd name="f15" fmla="val 46513"/>
              <a:gd name="f16" fmla="val 46514"/>
              <a:gd name="f17" fmla="val 629214"/>
              <a:gd name="f18" fmla="val 16632"/>
              <a:gd name="f19" fmla="val 659103"/>
              <a:gd name="f20" fmla="val -107"/>
              <a:gd name="f21" fmla="val 699667"/>
              <a:gd name="f22" fmla="val 1"/>
              <a:gd name="f23" fmla="val 1566045"/>
              <a:gd name="f24" fmla="val 120"/>
              <a:gd name="f25" fmla="val 1608012"/>
              <a:gd name="f26" fmla="val 16842"/>
              <a:gd name="f27" fmla="val 1648227"/>
              <a:gd name="f28" fmla="val 1677905"/>
              <a:gd name="f29" fmla="val 629215"/>
              <a:gd name="f30" fmla="val 2260606"/>
              <a:gd name="f31" fmla="val 2290488"/>
              <a:gd name="f32" fmla="val 699668"/>
              <a:gd name="f33" fmla="val 2307227"/>
              <a:gd name="f34" fmla="val 1608177"/>
              <a:gd name="f35" fmla="val 2307126"/>
              <a:gd name="f36" fmla="val 1648586"/>
              <a:gd name="f37" fmla="val 2290395"/>
              <a:gd name="f38" fmla="val 1678381"/>
              <a:gd name="f39" fmla="val 2261083"/>
              <a:gd name="f40" fmla="val 2290871"/>
              <a:gd name="f41" fmla="val 1648110"/>
              <a:gd name="f42" fmla="val 2307603"/>
              <a:gd name="f43" fmla="val 1607701"/>
              <a:gd name="f44" fmla="val 2307596"/>
              <a:gd name="f45" fmla="val 1565569"/>
              <a:gd name="f46" fmla="val 2307577"/>
              <a:gd name="f47" fmla="val 2290848"/>
              <a:gd name="f48" fmla="val 629690"/>
              <a:gd name="f49" fmla="val 1677906"/>
              <a:gd name="f50" fmla="val 1648111"/>
              <a:gd name="f51" fmla="val 16725"/>
              <a:gd name="f52" fmla="val 1607702"/>
              <a:gd name="f53" fmla="val -7"/>
              <a:gd name="f54" fmla="+- 0 0 -90"/>
              <a:gd name="f55" fmla="*/ f3 1 2307595"/>
              <a:gd name="f56" fmla="*/ f4 1 2307120"/>
              <a:gd name="f57" fmla="val f5"/>
              <a:gd name="f58" fmla="val f6"/>
              <a:gd name="f59" fmla="val f7"/>
              <a:gd name="f60" fmla="*/ f54 f0 1"/>
              <a:gd name="f61" fmla="+- f59 0 f57"/>
              <a:gd name="f62" fmla="+- f58 0 f57"/>
              <a:gd name="f63" fmla="*/ f60 1 f2"/>
              <a:gd name="f64" fmla="*/ f62 1 2307595"/>
              <a:gd name="f65" fmla="*/ f61 1 2307120"/>
              <a:gd name="f66" fmla="*/ 1565570 f62 1"/>
              <a:gd name="f67" fmla="*/ 0 f61 1"/>
              <a:gd name="f68" fmla="*/ 741931 f62 1"/>
              <a:gd name="f69" fmla="*/ 629691 f62 1"/>
              <a:gd name="f70" fmla="*/ 46513 f61 1"/>
              <a:gd name="f71" fmla="*/ 46514 f62 1"/>
              <a:gd name="f72" fmla="*/ 629214 f61 1"/>
              <a:gd name="f73" fmla="*/ 1 f62 1"/>
              <a:gd name="f74" fmla="*/ 741931 f61 1"/>
              <a:gd name="f75" fmla="*/ 1566045 f61 1"/>
              <a:gd name="f76" fmla="*/ 1677905 f61 1"/>
              <a:gd name="f77" fmla="*/ 629215 f62 1"/>
              <a:gd name="f78" fmla="*/ 2260606 f61 1"/>
              <a:gd name="f79" fmla="*/ 2307120 f61 1"/>
              <a:gd name="f80" fmla="*/ 1566045 f62 1"/>
              <a:gd name="f81" fmla="*/ 1678381 f62 1"/>
              <a:gd name="f82" fmla="*/ 2261083 f62 1"/>
              <a:gd name="f83" fmla="*/ 2307596 f62 1"/>
              <a:gd name="f84" fmla="*/ 1565569 f61 1"/>
              <a:gd name="f85" fmla="*/ 629690 f61 1"/>
              <a:gd name="f86" fmla="*/ 1677906 f62 1"/>
              <a:gd name="f87" fmla="+- f63 0 f1"/>
              <a:gd name="f88" fmla="*/ f66 1 2307595"/>
              <a:gd name="f89" fmla="*/ f67 1 2307120"/>
              <a:gd name="f90" fmla="*/ f68 1 2307595"/>
              <a:gd name="f91" fmla="*/ f69 1 2307595"/>
              <a:gd name="f92" fmla="*/ f70 1 2307120"/>
              <a:gd name="f93" fmla="*/ f71 1 2307595"/>
              <a:gd name="f94" fmla="*/ f72 1 2307120"/>
              <a:gd name="f95" fmla="*/ f73 1 2307595"/>
              <a:gd name="f96" fmla="*/ f74 1 2307120"/>
              <a:gd name="f97" fmla="*/ f75 1 2307120"/>
              <a:gd name="f98" fmla="*/ f76 1 2307120"/>
              <a:gd name="f99" fmla="*/ f77 1 2307595"/>
              <a:gd name="f100" fmla="*/ f78 1 2307120"/>
              <a:gd name="f101" fmla="*/ f79 1 2307120"/>
              <a:gd name="f102" fmla="*/ f80 1 2307595"/>
              <a:gd name="f103" fmla="*/ f81 1 2307595"/>
              <a:gd name="f104" fmla="*/ f82 1 2307595"/>
              <a:gd name="f105" fmla="*/ f83 1 2307595"/>
              <a:gd name="f106" fmla="*/ f84 1 2307120"/>
              <a:gd name="f107" fmla="*/ f85 1 2307120"/>
              <a:gd name="f108" fmla="*/ f86 1 2307595"/>
              <a:gd name="f109" fmla="*/ f57 1 f64"/>
              <a:gd name="f110" fmla="*/ f58 1 f64"/>
              <a:gd name="f111" fmla="*/ f57 1 f65"/>
              <a:gd name="f112" fmla="*/ f59 1 f65"/>
              <a:gd name="f113" fmla="*/ f88 1 f64"/>
              <a:gd name="f114" fmla="*/ f89 1 f65"/>
              <a:gd name="f115" fmla="*/ f90 1 f64"/>
              <a:gd name="f116" fmla="*/ f91 1 f64"/>
              <a:gd name="f117" fmla="*/ f92 1 f65"/>
              <a:gd name="f118" fmla="*/ f93 1 f64"/>
              <a:gd name="f119" fmla="*/ f94 1 f65"/>
              <a:gd name="f120" fmla="*/ f95 1 f64"/>
              <a:gd name="f121" fmla="*/ f96 1 f65"/>
              <a:gd name="f122" fmla="*/ f97 1 f65"/>
              <a:gd name="f123" fmla="*/ f98 1 f65"/>
              <a:gd name="f124" fmla="*/ f99 1 f64"/>
              <a:gd name="f125" fmla="*/ f100 1 f65"/>
              <a:gd name="f126" fmla="*/ f101 1 f65"/>
              <a:gd name="f127" fmla="*/ f102 1 f64"/>
              <a:gd name="f128" fmla="*/ f103 1 f64"/>
              <a:gd name="f129" fmla="*/ f104 1 f64"/>
              <a:gd name="f130" fmla="*/ f105 1 f64"/>
              <a:gd name="f131" fmla="*/ f106 1 f65"/>
              <a:gd name="f132" fmla="*/ f107 1 f65"/>
              <a:gd name="f133" fmla="*/ f108 1 f64"/>
              <a:gd name="f134" fmla="*/ f109 f55 1"/>
              <a:gd name="f135" fmla="*/ f110 f55 1"/>
              <a:gd name="f136" fmla="*/ f112 f56 1"/>
              <a:gd name="f137" fmla="*/ f111 f56 1"/>
              <a:gd name="f138" fmla="*/ f113 f55 1"/>
              <a:gd name="f139" fmla="*/ f114 f56 1"/>
              <a:gd name="f140" fmla="*/ f115 f55 1"/>
              <a:gd name="f141" fmla="*/ f116 f55 1"/>
              <a:gd name="f142" fmla="*/ f117 f56 1"/>
              <a:gd name="f143" fmla="*/ f118 f55 1"/>
              <a:gd name="f144" fmla="*/ f119 f56 1"/>
              <a:gd name="f145" fmla="*/ f120 f55 1"/>
              <a:gd name="f146" fmla="*/ f121 f56 1"/>
              <a:gd name="f147" fmla="*/ f122 f56 1"/>
              <a:gd name="f148" fmla="*/ f123 f56 1"/>
              <a:gd name="f149" fmla="*/ f124 f55 1"/>
              <a:gd name="f150" fmla="*/ f125 f56 1"/>
              <a:gd name="f151" fmla="*/ f126 f56 1"/>
              <a:gd name="f152" fmla="*/ f127 f55 1"/>
              <a:gd name="f153" fmla="*/ f128 f55 1"/>
              <a:gd name="f154" fmla="*/ f129 f55 1"/>
              <a:gd name="f155" fmla="*/ f130 f55 1"/>
              <a:gd name="f156" fmla="*/ f131 f56 1"/>
              <a:gd name="f157" fmla="*/ f132 f56 1"/>
              <a:gd name="f158" fmla="*/ f133 f55 1"/>
            </a:gdLst>
            <a:ahLst/>
            <a:cxnLst>
              <a:cxn ang="3cd4">
                <a:pos x="hc" y="t"/>
              </a:cxn>
              <a:cxn ang="0">
                <a:pos x="r" y="vc"/>
              </a:cxn>
              <a:cxn ang="cd4">
                <a:pos x="hc" y="b"/>
              </a:cxn>
              <a:cxn ang="cd2">
                <a:pos x="l" y="vc"/>
              </a:cxn>
              <a:cxn ang="f87">
                <a:pos x="f138" y="f139"/>
              </a:cxn>
              <a:cxn ang="f87">
                <a:pos x="f140" y="f139"/>
              </a:cxn>
              <a:cxn ang="f87">
                <a:pos x="f141" y="f142"/>
              </a:cxn>
              <a:cxn ang="f87">
                <a:pos x="f143" y="f144"/>
              </a:cxn>
              <a:cxn ang="f87">
                <a:pos x="f145" y="f146"/>
              </a:cxn>
              <a:cxn ang="f87">
                <a:pos x="f145" y="f147"/>
              </a:cxn>
              <a:cxn ang="f87">
                <a:pos x="f143" y="f148"/>
              </a:cxn>
              <a:cxn ang="f87">
                <a:pos x="f149" y="f150"/>
              </a:cxn>
              <a:cxn ang="f87">
                <a:pos x="f140" y="f151"/>
              </a:cxn>
              <a:cxn ang="f87">
                <a:pos x="f152" y="f151"/>
              </a:cxn>
              <a:cxn ang="f87">
                <a:pos x="f153" y="f150"/>
              </a:cxn>
              <a:cxn ang="f87">
                <a:pos x="f154" y="f148"/>
              </a:cxn>
              <a:cxn ang="f87">
                <a:pos x="f155" y="f156"/>
              </a:cxn>
              <a:cxn ang="f87">
                <a:pos x="f155" y="f146"/>
              </a:cxn>
              <a:cxn ang="f87">
                <a:pos x="f154" y="f157"/>
              </a:cxn>
              <a:cxn ang="f87">
                <a:pos x="f158" y="f142"/>
              </a:cxn>
              <a:cxn ang="f87">
                <a:pos x="f138" y="f139"/>
              </a:cxn>
            </a:cxnLst>
            <a:rect l="f134" t="f137" r="f135" b="f136"/>
            <a:pathLst>
              <a:path w="2307595" h="2307120">
                <a:moveTo>
                  <a:pt x="f8" y="f5"/>
                </a:moveTo>
                <a:lnTo>
                  <a:pt x="f9" y="f5"/>
                </a:lnTo>
                <a:cubicBezTo>
                  <a:pt x="f10" y="f11"/>
                  <a:pt x="f12" y="f13"/>
                  <a:pt x="f14" y="f15"/>
                </a:cubicBezTo>
                <a:lnTo>
                  <a:pt x="f16" y="f17"/>
                </a:lnTo>
                <a:cubicBezTo>
                  <a:pt x="f18" y="f19"/>
                  <a:pt x="f20" y="f21"/>
                  <a:pt x="f22" y="f9"/>
                </a:cubicBezTo>
                <a:lnTo>
                  <a:pt x="f22" y="f23"/>
                </a:lnTo>
                <a:cubicBezTo>
                  <a:pt x="f24" y="f25"/>
                  <a:pt x="f26" y="f27"/>
                  <a:pt x="f16" y="f28"/>
                </a:cubicBezTo>
                <a:lnTo>
                  <a:pt x="f29" y="f30"/>
                </a:lnTo>
                <a:cubicBezTo>
                  <a:pt x="f19" y="f31"/>
                  <a:pt x="f32" y="f33"/>
                  <a:pt x="f9" y="f7"/>
                </a:cubicBezTo>
                <a:lnTo>
                  <a:pt x="f23" y="f7"/>
                </a:lnTo>
                <a:cubicBezTo>
                  <a:pt x="f34" y="f35"/>
                  <a:pt x="f36" y="f37"/>
                  <a:pt x="f38" y="f30"/>
                </a:cubicBezTo>
                <a:lnTo>
                  <a:pt x="f39" y="f28"/>
                </a:lnTo>
                <a:cubicBezTo>
                  <a:pt x="f40" y="f41"/>
                  <a:pt x="f42" y="f43"/>
                  <a:pt x="f44" y="f45"/>
                </a:cubicBezTo>
                <a:lnTo>
                  <a:pt x="f44" y="f9"/>
                </a:lnTo>
                <a:cubicBezTo>
                  <a:pt x="f46" y="f10"/>
                  <a:pt x="f47" y="f12"/>
                  <a:pt x="f39" y="f48"/>
                </a:cubicBezTo>
                <a:lnTo>
                  <a:pt x="f49" y="f15"/>
                </a:lnTo>
                <a:cubicBezTo>
                  <a:pt x="f50" y="f51"/>
                  <a:pt x="f52" y="f53"/>
                  <a:pt x="f8" y="f5"/>
                </a:cubicBezTo>
                <a:close/>
              </a:path>
            </a:pathLst>
          </a:custGeom>
          <a:noFill/>
          <a:ln w="31747" cap="flat">
            <a:solidFill>
              <a:srgbClr val="CD163F"/>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Barlow"/>
            </a:endParaRPr>
          </a:p>
        </p:txBody>
      </p:sp>
      <p:sp>
        <p:nvSpPr>
          <p:cNvPr id="17" name="Graphic 7">
            <a:extLst>
              <a:ext uri="{FF2B5EF4-FFF2-40B4-BE49-F238E27FC236}">
                <a16:creationId xmlns:a16="http://schemas.microsoft.com/office/drawing/2014/main" id="{34DFC1B8-7111-4231-ACCF-233929B90569}"/>
              </a:ext>
            </a:extLst>
          </p:cNvPr>
          <p:cNvSpPr/>
          <p:nvPr/>
        </p:nvSpPr>
        <p:spPr>
          <a:xfrm rot="10799991">
            <a:off x="5085087" y="3413317"/>
            <a:ext cx="2006065" cy="2005654"/>
          </a:xfrm>
          <a:custGeom>
            <a:avLst/>
            <a:gdLst>
              <a:gd name="f0" fmla="val 10800000"/>
              <a:gd name="f1" fmla="val 5400000"/>
              <a:gd name="f2" fmla="val 180"/>
              <a:gd name="f3" fmla="val w"/>
              <a:gd name="f4" fmla="val h"/>
              <a:gd name="f5" fmla="val 0"/>
              <a:gd name="f6" fmla="val 2307595"/>
              <a:gd name="f7" fmla="val 2307120"/>
              <a:gd name="f8" fmla="val 1565570"/>
              <a:gd name="f9" fmla="val 741931"/>
              <a:gd name="f10" fmla="val 699832"/>
              <a:gd name="f11" fmla="val 19"/>
              <a:gd name="f12" fmla="val 659462"/>
              <a:gd name="f13" fmla="val 16748"/>
              <a:gd name="f14" fmla="val 629691"/>
              <a:gd name="f15" fmla="val 46513"/>
              <a:gd name="f16" fmla="val 46514"/>
              <a:gd name="f17" fmla="val 629214"/>
              <a:gd name="f18" fmla="val 16632"/>
              <a:gd name="f19" fmla="val 659103"/>
              <a:gd name="f20" fmla="val -107"/>
              <a:gd name="f21" fmla="val 699667"/>
              <a:gd name="f22" fmla="val 1"/>
              <a:gd name="f23" fmla="val 1566045"/>
              <a:gd name="f24" fmla="val 120"/>
              <a:gd name="f25" fmla="val 1608012"/>
              <a:gd name="f26" fmla="val 16842"/>
              <a:gd name="f27" fmla="val 1648227"/>
              <a:gd name="f28" fmla="val 1677905"/>
              <a:gd name="f29" fmla="val 629215"/>
              <a:gd name="f30" fmla="val 2260606"/>
              <a:gd name="f31" fmla="val 2290488"/>
              <a:gd name="f32" fmla="val 699668"/>
              <a:gd name="f33" fmla="val 2307227"/>
              <a:gd name="f34" fmla="val 1608177"/>
              <a:gd name="f35" fmla="val 2307126"/>
              <a:gd name="f36" fmla="val 1648586"/>
              <a:gd name="f37" fmla="val 2290395"/>
              <a:gd name="f38" fmla="val 1678381"/>
              <a:gd name="f39" fmla="val 2261083"/>
              <a:gd name="f40" fmla="val 2290871"/>
              <a:gd name="f41" fmla="val 1648110"/>
              <a:gd name="f42" fmla="val 2307603"/>
              <a:gd name="f43" fmla="val 1607701"/>
              <a:gd name="f44" fmla="val 2307596"/>
              <a:gd name="f45" fmla="val 1565569"/>
              <a:gd name="f46" fmla="val 2307577"/>
              <a:gd name="f47" fmla="val 2290848"/>
              <a:gd name="f48" fmla="val 629690"/>
              <a:gd name="f49" fmla="val 1677906"/>
              <a:gd name="f50" fmla="val 1648111"/>
              <a:gd name="f51" fmla="val 16725"/>
              <a:gd name="f52" fmla="val 1607702"/>
              <a:gd name="f53" fmla="val -7"/>
              <a:gd name="f54" fmla="+- 0 0 -90"/>
              <a:gd name="f55" fmla="*/ f3 1 2307595"/>
              <a:gd name="f56" fmla="*/ f4 1 2307120"/>
              <a:gd name="f57" fmla="val f5"/>
              <a:gd name="f58" fmla="val f6"/>
              <a:gd name="f59" fmla="val f7"/>
              <a:gd name="f60" fmla="*/ f54 f0 1"/>
              <a:gd name="f61" fmla="+- f59 0 f57"/>
              <a:gd name="f62" fmla="+- f58 0 f57"/>
              <a:gd name="f63" fmla="*/ f60 1 f2"/>
              <a:gd name="f64" fmla="*/ f62 1 2307595"/>
              <a:gd name="f65" fmla="*/ f61 1 2307120"/>
              <a:gd name="f66" fmla="*/ 1565570 f62 1"/>
              <a:gd name="f67" fmla="*/ 0 f61 1"/>
              <a:gd name="f68" fmla="*/ 741931 f62 1"/>
              <a:gd name="f69" fmla="*/ 629691 f62 1"/>
              <a:gd name="f70" fmla="*/ 46513 f61 1"/>
              <a:gd name="f71" fmla="*/ 46514 f62 1"/>
              <a:gd name="f72" fmla="*/ 629214 f61 1"/>
              <a:gd name="f73" fmla="*/ 1 f62 1"/>
              <a:gd name="f74" fmla="*/ 741931 f61 1"/>
              <a:gd name="f75" fmla="*/ 1566045 f61 1"/>
              <a:gd name="f76" fmla="*/ 1677905 f61 1"/>
              <a:gd name="f77" fmla="*/ 629215 f62 1"/>
              <a:gd name="f78" fmla="*/ 2260606 f61 1"/>
              <a:gd name="f79" fmla="*/ 2307120 f61 1"/>
              <a:gd name="f80" fmla="*/ 1566045 f62 1"/>
              <a:gd name="f81" fmla="*/ 1678381 f62 1"/>
              <a:gd name="f82" fmla="*/ 2261083 f62 1"/>
              <a:gd name="f83" fmla="*/ 2307596 f62 1"/>
              <a:gd name="f84" fmla="*/ 1565569 f61 1"/>
              <a:gd name="f85" fmla="*/ 629690 f61 1"/>
              <a:gd name="f86" fmla="*/ 1677906 f62 1"/>
              <a:gd name="f87" fmla="+- f63 0 f1"/>
              <a:gd name="f88" fmla="*/ f66 1 2307595"/>
              <a:gd name="f89" fmla="*/ f67 1 2307120"/>
              <a:gd name="f90" fmla="*/ f68 1 2307595"/>
              <a:gd name="f91" fmla="*/ f69 1 2307595"/>
              <a:gd name="f92" fmla="*/ f70 1 2307120"/>
              <a:gd name="f93" fmla="*/ f71 1 2307595"/>
              <a:gd name="f94" fmla="*/ f72 1 2307120"/>
              <a:gd name="f95" fmla="*/ f73 1 2307595"/>
              <a:gd name="f96" fmla="*/ f74 1 2307120"/>
              <a:gd name="f97" fmla="*/ f75 1 2307120"/>
              <a:gd name="f98" fmla="*/ f76 1 2307120"/>
              <a:gd name="f99" fmla="*/ f77 1 2307595"/>
              <a:gd name="f100" fmla="*/ f78 1 2307120"/>
              <a:gd name="f101" fmla="*/ f79 1 2307120"/>
              <a:gd name="f102" fmla="*/ f80 1 2307595"/>
              <a:gd name="f103" fmla="*/ f81 1 2307595"/>
              <a:gd name="f104" fmla="*/ f82 1 2307595"/>
              <a:gd name="f105" fmla="*/ f83 1 2307595"/>
              <a:gd name="f106" fmla="*/ f84 1 2307120"/>
              <a:gd name="f107" fmla="*/ f85 1 2307120"/>
              <a:gd name="f108" fmla="*/ f86 1 2307595"/>
              <a:gd name="f109" fmla="*/ f57 1 f64"/>
              <a:gd name="f110" fmla="*/ f58 1 f64"/>
              <a:gd name="f111" fmla="*/ f57 1 f65"/>
              <a:gd name="f112" fmla="*/ f59 1 f65"/>
              <a:gd name="f113" fmla="*/ f88 1 f64"/>
              <a:gd name="f114" fmla="*/ f89 1 f65"/>
              <a:gd name="f115" fmla="*/ f90 1 f64"/>
              <a:gd name="f116" fmla="*/ f91 1 f64"/>
              <a:gd name="f117" fmla="*/ f92 1 f65"/>
              <a:gd name="f118" fmla="*/ f93 1 f64"/>
              <a:gd name="f119" fmla="*/ f94 1 f65"/>
              <a:gd name="f120" fmla="*/ f95 1 f64"/>
              <a:gd name="f121" fmla="*/ f96 1 f65"/>
              <a:gd name="f122" fmla="*/ f97 1 f65"/>
              <a:gd name="f123" fmla="*/ f98 1 f65"/>
              <a:gd name="f124" fmla="*/ f99 1 f64"/>
              <a:gd name="f125" fmla="*/ f100 1 f65"/>
              <a:gd name="f126" fmla="*/ f101 1 f65"/>
              <a:gd name="f127" fmla="*/ f102 1 f64"/>
              <a:gd name="f128" fmla="*/ f103 1 f64"/>
              <a:gd name="f129" fmla="*/ f104 1 f64"/>
              <a:gd name="f130" fmla="*/ f105 1 f64"/>
              <a:gd name="f131" fmla="*/ f106 1 f65"/>
              <a:gd name="f132" fmla="*/ f107 1 f65"/>
              <a:gd name="f133" fmla="*/ f108 1 f64"/>
              <a:gd name="f134" fmla="*/ f109 f55 1"/>
              <a:gd name="f135" fmla="*/ f110 f55 1"/>
              <a:gd name="f136" fmla="*/ f112 f56 1"/>
              <a:gd name="f137" fmla="*/ f111 f56 1"/>
              <a:gd name="f138" fmla="*/ f113 f55 1"/>
              <a:gd name="f139" fmla="*/ f114 f56 1"/>
              <a:gd name="f140" fmla="*/ f115 f55 1"/>
              <a:gd name="f141" fmla="*/ f116 f55 1"/>
              <a:gd name="f142" fmla="*/ f117 f56 1"/>
              <a:gd name="f143" fmla="*/ f118 f55 1"/>
              <a:gd name="f144" fmla="*/ f119 f56 1"/>
              <a:gd name="f145" fmla="*/ f120 f55 1"/>
              <a:gd name="f146" fmla="*/ f121 f56 1"/>
              <a:gd name="f147" fmla="*/ f122 f56 1"/>
              <a:gd name="f148" fmla="*/ f123 f56 1"/>
              <a:gd name="f149" fmla="*/ f124 f55 1"/>
              <a:gd name="f150" fmla="*/ f125 f56 1"/>
              <a:gd name="f151" fmla="*/ f126 f56 1"/>
              <a:gd name="f152" fmla="*/ f127 f55 1"/>
              <a:gd name="f153" fmla="*/ f128 f55 1"/>
              <a:gd name="f154" fmla="*/ f129 f55 1"/>
              <a:gd name="f155" fmla="*/ f130 f55 1"/>
              <a:gd name="f156" fmla="*/ f131 f56 1"/>
              <a:gd name="f157" fmla="*/ f132 f56 1"/>
              <a:gd name="f158" fmla="*/ f133 f55 1"/>
            </a:gdLst>
            <a:ahLst/>
            <a:cxnLst>
              <a:cxn ang="3cd4">
                <a:pos x="hc" y="t"/>
              </a:cxn>
              <a:cxn ang="0">
                <a:pos x="r" y="vc"/>
              </a:cxn>
              <a:cxn ang="cd4">
                <a:pos x="hc" y="b"/>
              </a:cxn>
              <a:cxn ang="cd2">
                <a:pos x="l" y="vc"/>
              </a:cxn>
              <a:cxn ang="f87">
                <a:pos x="f138" y="f139"/>
              </a:cxn>
              <a:cxn ang="f87">
                <a:pos x="f140" y="f139"/>
              </a:cxn>
              <a:cxn ang="f87">
                <a:pos x="f141" y="f142"/>
              </a:cxn>
              <a:cxn ang="f87">
                <a:pos x="f143" y="f144"/>
              </a:cxn>
              <a:cxn ang="f87">
                <a:pos x="f145" y="f146"/>
              </a:cxn>
              <a:cxn ang="f87">
                <a:pos x="f145" y="f147"/>
              </a:cxn>
              <a:cxn ang="f87">
                <a:pos x="f143" y="f148"/>
              </a:cxn>
              <a:cxn ang="f87">
                <a:pos x="f149" y="f150"/>
              </a:cxn>
              <a:cxn ang="f87">
                <a:pos x="f140" y="f151"/>
              </a:cxn>
              <a:cxn ang="f87">
                <a:pos x="f152" y="f151"/>
              </a:cxn>
              <a:cxn ang="f87">
                <a:pos x="f153" y="f150"/>
              </a:cxn>
              <a:cxn ang="f87">
                <a:pos x="f154" y="f148"/>
              </a:cxn>
              <a:cxn ang="f87">
                <a:pos x="f155" y="f156"/>
              </a:cxn>
              <a:cxn ang="f87">
                <a:pos x="f155" y="f146"/>
              </a:cxn>
              <a:cxn ang="f87">
                <a:pos x="f154" y="f157"/>
              </a:cxn>
              <a:cxn ang="f87">
                <a:pos x="f158" y="f142"/>
              </a:cxn>
              <a:cxn ang="f87">
                <a:pos x="f138" y="f139"/>
              </a:cxn>
            </a:cxnLst>
            <a:rect l="f134" t="f137" r="f135" b="f136"/>
            <a:pathLst>
              <a:path w="2307595" h="2307120">
                <a:moveTo>
                  <a:pt x="f8" y="f5"/>
                </a:moveTo>
                <a:lnTo>
                  <a:pt x="f9" y="f5"/>
                </a:lnTo>
                <a:cubicBezTo>
                  <a:pt x="f10" y="f11"/>
                  <a:pt x="f12" y="f13"/>
                  <a:pt x="f14" y="f15"/>
                </a:cubicBezTo>
                <a:lnTo>
                  <a:pt x="f16" y="f17"/>
                </a:lnTo>
                <a:cubicBezTo>
                  <a:pt x="f18" y="f19"/>
                  <a:pt x="f20" y="f21"/>
                  <a:pt x="f22" y="f9"/>
                </a:cubicBezTo>
                <a:lnTo>
                  <a:pt x="f22" y="f23"/>
                </a:lnTo>
                <a:cubicBezTo>
                  <a:pt x="f24" y="f25"/>
                  <a:pt x="f26" y="f27"/>
                  <a:pt x="f16" y="f28"/>
                </a:cubicBezTo>
                <a:lnTo>
                  <a:pt x="f29" y="f30"/>
                </a:lnTo>
                <a:cubicBezTo>
                  <a:pt x="f19" y="f31"/>
                  <a:pt x="f32" y="f33"/>
                  <a:pt x="f9" y="f7"/>
                </a:cubicBezTo>
                <a:lnTo>
                  <a:pt x="f23" y="f7"/>
                </a:lnTo>
                <a:cubicBezTo>
                  <a:pt x="f34" y="f35"/>
                  <a:pt x="f36" y="f37"/>
                  <a:pt x="f38" y="f30"/>
                </a:cubicBezTo>
                <a:lnTo>
                  <a:pt x="f39" y="f28"/>
                </a:lnTo>
                <a:cubicBezTo>
                  <a:pt x="f40" y="f41"/>
                  <a:pt x="f42" y="f43"/>
                  <a:pt x="f44" y="f45"/>
                </a:cubicBezTo>
                <a:lnTo>
                  <a:pt x="f44" y="f9"/>
                </a:lnTo>
                <a:cubicBezTo>
                  <a:pt x="f46" y="f10"/>
                  <a:pt x="f47" y="f12"/>
                  <a:pt x="f39" y="f48"/>
                </a:cubicBezTo>
                <a:lnTo>
                  <a:pt x="f49" y="f15"/>
                </a:lnTo>
                <a:cubicBezTo>
                  <a:pt x="f50" y="f51"/>
                  <a:pt x="f52" y="f53"/>
                  <a:pt x="f8" y="f5"/>
                </a:cubicBezTo>
                <a:close/>
              </a:path>
            </a:pathLst>
          </a:custGeom>
          <a:noFill/>
          <a:ln w="31747" cap="flat">
            <a:solidFill>
              <a:srgbClr val="CD163F"/>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Barlow"/>
            </a:endParaRPr>
          </a:p>
        </p:txBody>
      </p:sp>
      <p:sp>
        <p:nvSpPr>
          <p:cNvPr id="18" name="Graphic 7">
            <a:extLst>
              <a:ext uri="{FF2B5EF4-FFF2-40B4-BE49-F238E27FC236}">
                <a16:creationId xmlns:a16="http://schemas.microsoft.com/office/drawing/2014/main" id="{99F0E212-575B-40A9-BE45-A92A0FCA66FE}"/>
              </a:ext>
            </a:extLst>
          </p:cNvPr>
          <p:cNvSpPr/>
          <p:nvPr/>
        </p:nvSpPr>
        <p:spPr>
          <a:xfrm rot="10799991">
            <a:off x="7746394" y="3413317"/>
            <a:ext cx="2006065" cy="2005654"/>
          </a:xfrm>
          <a:custGeom>
            <a:avLst/>
            <a:gdLst>
              <a:gd name="f0" fmla="val 10800000"/>
              <a:gd name="f1" fmla="val 5400000"/>
              <a:gd name="f2" fmla="val 180"/>
              <a:gd name="f3" fmla="val w"/>
              <a:gd name="f4" fmla="val h"/>
              <a:gd name="f5" fmla="val 0"/>
              <a:gd name="f6" fmla="val 2307595"/>
              <a:gd name="f7" fmla="val 2307120"/>
              <a:gd name="f8" fmla="val 1565570"/>
              <a:gd name="f9" fmla="val 741931"/>
              <a:gd name="f10" fmla="val 699832"/>
              <a:gd name="f11" fmla="val 19"/>
              <a:gd name="f12" fmla="val 659462"/>
              <a:gd name="f13" fmla="val 16748"/>
              <a:gd name="f14" fmla="val 629691"/>
              <a:gd name="f15" fmla="val 46513"/>
              <a:gd name="f16" fmla="val 46514"/>
              <a:gd name="f17" fmla="val 629214"/>
              <a:gd name="f18" fmla="val 16632"/>
              <a:gd name="f19" fmla="val 659103"/>
              <a:gd name="f20" fmla="val -107"/>
              <a:gd name="f21" fmla="val 699667"/>
              <a:gd name="f22" fmla="val 1"/>
              <a:gd name="f23" fmla="val 1566045"/>
              <a:gd name="f24" fmla="val 120"/>
              <a:gd name="f25" fmla="val 1608012"/>
              <a:gd name="f26" fmla="val 16842"/>
              <a:gd name="f27" fmla="val 1648227"/>
              <a:gd name="f28" fmla="val 1677905"/>
              <a:gd name="f29" fmla="val 629215"/>
              <a:gd name="f30" fmla="val 2260606"/>
              <a:gd name="f31" fmla="val 2290488"/>
              <a:gd name="f32" fmla="val 699668"/>
              <a:gd name="f33" fmla="val 2307227"/>
              <a:gd name="f34" fmla="val 1608177"/>
              <a:gd name="f35" fmla="val 2307126"/>
              <a:gd name="f36" fmla="val 1648586"/>
              <a:gd name="f37" fmla="val 2290395"/>
              <a:gd name="f38" fmla="val 1678381"/>
              <a:gd name="f39" fmla="val 2261083"/>
              <a:gd name="f40" fmla="val 2290871"/>
              <a:gd name="f41" fmla="val 1648110"/>
              <a:gd name="f42" fmla="val 2307603"/>
              <a:gd name="f43" fmla="val 1607701"/>
              <a:gd name="f44" fmla="val 2307596"/>
              <a:gd name="f45" fmla="val 1565569"/>
              <a:gd name="f46" fmla="val 2307577"/>
              <a:gd name="f47" fmla="val 2290848"/>
              <a:gd name="f48" fmla="val 629690"/>
              <a:gd name="f49" fmla="val 1677906"/>
              <a:gd name="f50" fmla="val 1648111"/>
              <a:gd name="f51" fmla="val 16725"/>
              <a:gd name="f52" fmla="val 1607702"/>
              <a:gd name="f53" fmla="val -7"/>
              <a:gd name="f54" fmla="+- 0 0 -90"/>
              <a:gd name="f55" fmla="*/ f3 1 2307595"/>
              <a:gd name="f56" fmla="*/ f4 1 2307120"/>
              <a:gd name="f57" fmla="val f5"/>
              <a:gd name="f58" fmla="val f6"/>
              <a:gd name="f59" fmla="val f7"/>
              <a:gd name="f60" fmla="*/ f54 f0 1"/>
              <a:gd name="f61" fmla="+- f59 0 f57"/>
              <a:gd name="f62" fmla="+- f58 0 f57"/>
              <a:gd name="f63" fmla="*/ f60 1 f2"/>
              <a:gd name="f64" fmla="*/ f62 1 2307595"/>
              <a:gd name="f65" fmla="*/ f61 1 2307120"/>
              <a:gd name="f66" fmla="*/ 1565570 f62 1"/>
              <a:gd name="f67" fmla="*/ 0 f61 1"/>
              <a:gd name="f68" fmla="*/ 741931 f62 1"/>
              <a:gd name="f69" fmla="*/ 629691 f62 1"/>
              <a:gd name="f70" fmla="*/ 46513 f61 1"/>
              <a:gd name="f71" fmla="*/ 46514 f62 1"/>
              <a:gd name="f72" fmla="*/ 629214 f61 1"/>
              <a:gd name="f73" fmla="*/ 1 f62 1"/>
              <a:gd name="f74" fmla="*/ 741931 f61 1"/>
              <a:gd name="f75" fmla="*/ 1566045 f61 1"/>
              <a:gd name="f76" fmla="*/ 1677905 f61 1"/>
              <a:gd name="f77" fmla="*/ 629215 f62 1"/>
              <a:gd name="f78" fmla="*/ 2260606 f61 1"/>
              <a:gd name="f79" fmla="*/ 2307120 f61 1"/>
              <a:gd name="f80" fmla="*/ 1566045 f62 1"/>
              <a:gd name="f81" fmla="*/ 1678381 f62 1"/>
              <a:gd name="f82" fmla="*/ 2261083 f62 1"/>
              <a:gd name="f83" fmla="*/ 2307596 f62 1"/>
              <a:gd name="f84" fmla="*/ 1565569 f61 1"/>
              <a:gd name="f85" fmla="*/ 629690 f61 1"/>
              <a:gd name="f86" fmla="*/ 1677906 f62 1"/>
              <a:gd name="f87" fmla="+- f63 0 f1"/>
              <a:gd name="f88" fmla="*/ f66 1 2307595"/>
              <a:gd name="f89" fmla="*/ f67 1 2307120"/>
              <a:gd name="f90" fmla="*/ f68 1 2307595"/>
              <a:gd name="f91" fmla="*/ f69 1 2307595"/>
              <a:gd name="f92" fmla="*/ f70 1 2307120"/>
              <a:gd name="f93" fmla="*/ f71 1 2307595"/>
              <a:gd name="f94" fmla="*/ f72 1 2307120"/>
              <a:gd name="f95" fmla="*/ f73 1 2307595"/>
              <a:gd name="f96" fmla="*/ f74 1 2307120"/>
              <a:gd name="f97" fmla="*/ f75 1 2307120"/>
              <a:gd name="f98" fmla="*/ f76 1 2307120"/>
              <a:gd name="f99" fmla="*/ f77 1 2307595"/>
              <a:gd name="f100" fmla="*/ f78 1 2307120"/>
              <a:gd name="f101" fmla="*/ f79 1 2307120"/>
              <a:gd name="f102" fmla="*/ f80 1 2307595"/>
              <a:gd name="f103" fmla="*/ f81 1 2307595"/>
              <a:gd name="f104" fmla="*/ f82 1 2307595"/>
              <a:gd name="f105" fmla="*/ f83 1 2307595"/>
              <a:gd name="f106" fmla="*/ f84 1 2307120"/>
              <a:gd name="f107" fmla="*/ f85 1 2307120"/>
              <a:gd name="f108" fmla="*/ f86 1 2307595"/>
              <a:gd name="f109" fmla="*/ f57 1 f64"/>
              <a:gd name="f110" fmla="*/ f58 1 f64"/>
              <a:gd name="f111" fmla="*/ f57 1 f65"/>
              <a:gd name="f112" fmla="*/ f59 1 f65"/>
              <a:gd name="f113" fmla="*/ f88 1 f64"/>
              <a:gd name="f114" fmla="*/ f89 1 f65"/>
              <a:gd name="f115" fmla="*/ f90 1 f64"/>
              <a:gd name="f116" fmla="*/ f91 1 f64"/>
              <a:gd name="f117" fmla="*/ f92 1 f65"/>
              <a:gd name="f118" fmla="*/ f93 1 f64"/>
              <a:gd name="f119" fmla="*/ f94 1 f65"/>
              <a:gd name="f120" fmla="*/ f95 1 f64"/>
              <a:gd name="f121" fmla="*/ f96 1 f65"/>
              <a:gd name="f122" fmla="*/ f97 1 f65"/>
              <a:gd name="f123" fmla="*/ f98 1 f65"/>
              <a:gd name="f124" fmla="*/ f99 1 f64"/>
              <a:gd name="f125" fmla="*/ f100 1 f65"/>
              <a:gd name="f126" fmla="*/ f101 1 f65"/>
              <a:gd name="f127" fmla="*/ f102 1 f64"/>
              <a:gd name="f128" fmla="*/ f103 1 f64"/>
              <a:gd name="f129" fmla="*/ f104 1 f64"/>
              <a:gd name="f130" fmla="*/ f105 1 f64"/>
              <a:gd name="f131" fmla="*/ f106 1 f65"/>
              <a:gd name="f132" fmla="*/ f107 1 f65"/>
              <a:gd name="f133" fmla="*/ f108 1 f64"/>
              <a:gd name="f134" fmla="*/ f109 f55 1"/>
              <a:gd name="f135" fmla="*/ f110 f55 1"/>
              <a:gd name="f136" fmla="*/ f112 f56 1"/>
              <a:gd name="f137" fmla="*/ f111 f56 1"/>
              <a:gd name="f138" fmla="*/ f113 f55 1"/>
              <a:gd name="f139" fmla="*/ f114 f56 1"/>
              <a:gd name="f140" fmla="*/ f115 f55 1"/>
              <a:gd name="f141" fmla="*/ f116 f55 1"/>
              <a:gd name="f142" fmla="*/ f117 f56 1"/>
              <a:gd name="f143" fmla="*/ f118 f55 1"/>
              <a:gd name="f144" fmla="*/ f119 f56 1"/>
              <a:gd name="f145" fmla="*/ f120 f55 1"/>
              <a:gd name="f146" fmla="*/ f121 f56 1"/>
              <a:gd name="f147" fmla="*/ f122 f56 1"/>
              <a:gd name="f148" fmla="*/ f123 f56 1"/>
              <a:gd name="f149" fmla="*/ f124 f55 1"/>
              <a:gd name="f150" fmla="*/ f125 f56 1"/>
              <a:gd name="f151" fmla="*/ f126 f56 1"/>
              <a:gd name="f152" fmla="*/ f127 f55 1"/>
              <a:gd name="f153" fmla="*/ f128 f55 1"/>
              <a:gd name="f154" fmla="*/ f129 f55 1"/>
              <a:gd name="f155" fmla="*/ f130 f55 1"/>
              <a:gd name="f156" fmla="*/ f131 f56 1"/>
              <a:gd name="f157" fmla="*/ f132 f56 1"/>
              <a:gd name="f158" fmla="*/ f133 f55 1"/>
            </a:gdLst>
            <a:ahLst/>
            <a:cxnLst>
              <a:cxn ang="3cd4">
                <a:pos x="hc" y="t"/>
              </a:cxn>
              <a:cxn ang="0">
                <a:pos x="r" y="vc"/>
              </a:cxn>
              <a:cxn ang="cd4">
                <a:pos x="hc" y="b"/>
              </a:cxn>
              <a:cxn ang="cd2">
                <a:pos x="l" y="vc"/>
              </a:cxn>
              <a:cxn ang="f87">
                <a:pos x="f138" y="f139"/>
              </a:cxn>
              <a:cxn ang="f87">
                <a:pos x="f140" y="f139"/>
              </a:cxn>
              <a:cxn ang="f87">
                <a:pos x="f141" y="f142"/>
              </a:cxn>
              <a:cxn ang="f87">
                <a:pos x="f143" y="f144"/>
              </a:cxn>
              <a:cxn ang="f87">
                <a:pos x="f145" y="f146"/>
              </a:cxn>
              <a:cxn ang="f87">
                <a:pos x="f145" y="f147"/>
              </a:cxn>
              <a:cxn ang="f87">
                <a:pos x="f143" y="f148"/>
              </a:cxn>
              <a:cxn ang="f87">
                <a:pos x="f149" y="f150"/>
              </a:cxn>
              <a:cxn ang="f87">
                <a:pos x="f140" y="f151"/>
              </a:cxn>
              <a:cxn ang="f87">
                <a:pos x="f152" y="f151"/>
              </a:cxn>
              <a:cxn ang="f87">
                <a:pos x="f153" y="f150"/>
              </a:cxn>
              <a:cxn ang="f87">
                <a:pos x="f154" y="f148"/>
              </a:cxn>
              <a:cxn ang="f87">
                <a:pos x="f155" y="f156"/>
              </a:cxn>
              <a:cxn ang="f87">
                <a:pos x="f155" y="f146"/>
              </a:cxn>
              <a:cxn ang="f87">
                <a:pos x="f154" y="f157"/>
              </a:cxn>
              <a:cxn ang="f87">
                <a:pos x="f158" y="f142"/>
              </a:cxn>
              <a:cxn ang="f87">
                <a:pos x="f138" y="f139"/>
              </a:cxn>
            </a:cxnLst>
            <a:rect l="f134" t="f137" r="f135" b="f136"/>
            <a:pathLst>
              <a:path w="2307595" h="2307120">
                <a:moveTo>
                  <a:pt x="f8" y="f5"/>
                </a:moveTo>
                <a:lnTo>
                  <a:pt x="f9" y="f5"/>
                </a:lnTo>
                <a:cubicBezTo>
                  <a:pt x="f10" y="f11"/>
                  <a:pt x="f12" y="f13"/>
                  <a:pt x="f14" y="f15"/>
                </a:cubicBezTo>
                <a:lnTo>
                  <a:pt x="f16" y="f17"/>
                </a:lnTo>
                <a:cubicBezTo>
                  <a:pt x="f18" y="f19"/>
                  <a:pt x="f20" y="f21"/>
                  <a:pt x="f22" y="f9"/>
                </a:cubicBezTo>
                <a:lnTo>
                  <a:pt x="f22" y="f23"/>
                </a:lnTo>
                <a:cubicBezTo>
                  <a:pt x="f24" y="f25"/>
                  <a:pt x="f26" y="f27"/>
                  <a:pt x="f16" y="f28"/>
                </a:cubicBezTo>
                <a:lnTo>
                  <a:pt x="f29" y="f30"/>
                </a:lnTo>
                <a:cubicBezTo>
                  <a:pt x="f19" y="f31"/>
                  <a:pt x="f32" y="f33"/>
                  <a:pt x="f9" y="f7"/>
                </a:cubicBezTo>
                <a:lnTo>
                  <a:pt x="f23" y="f7"/>
                </a:lnTo>
                <a:cubicBezTo>
                  <a:pt x="f34" y="f35"/>
                  <a:pt x="f36" y="f37"/>
                  <a:pt x="f38" y="f30"/>
                </a:cubicBezTo>
                <a:lnTo>
                  <a:pt x="f39" y="f28"/>
                </a:lnTo>
                <a:cubicBezTo>
                  <a:pt x="f40" y="f41"/>
                  <a:pt x="f42" y="f43"/>
                  <a:pt x="f44" y="f45"/>
                </a:cubicBezTo>
                <a:lnTo>
                  <a:pt x="f44" y="f9"/>
                </a:lnTo>
                <a:cubicBezTo>
                  <a:pt x="f46" y="f10"/>
                  <a:pt x="f47" y="f12"/>
                  <a:pt x="f39" y="f48"/>
                </a:cubicBezTo>
                <a:lnTo>
                  <a:pt x="f49" y="f15"/>
                </a:lnTo>
                <a:cubicBezTo>
                  <a:pt x="f50" y="f51"/>
                  <a:pt x="f52" y="f53"/>
                  <a:pt x="f8" y="f5"/>
                </a:cubicBezTo>
                <a:close/>
              </a:path>
            </a:pathLst>
          </a:custGeom>
          <a:noFill/>
          <a:ln w="31747" cap="flat">
            <a:solidFill>
              <a:srgbClr val="CD163F"/>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Barlow"/>
            </a:endParaRPr>
          </a:p>
        </p:txBody>
      </p:sp>
    </p:spTree>
    <p:extLst>
      <p:ext uri="{BB962C8B-B14F-4D97-AF65-F5344CB8AC3E}">
        <p14:creationId xmlns:p14="http://schemas.microsoft.com/office/powerpoint/2010/main" val="1917546685"/>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RA Overview B">
    <p:spTree>
      <p:nvGrpSpPr>
        <p:cNvPr id="1" name=""/>
        <p:cNvGrpSpPr/>
        <p:nvPr/>
      </p:nvGrpSpPr>
      <p:grpSpPr>
        <a:xfrm>
          <a:off x="0" y="0"/>
          <a:ext cx="0" cy="0"/>
          <a:chOff x="0" y="0"/>
          <a:chExt cx="0" cy="0"/>
        </a:xfrm>
      </p:grpSpPr>
      <p:graphicFrame>
        <p:nvGraphicFramePr>
          <p:cNvPr id="2" name="Chart 2">
            <a:extLst>
              <a:ext uri="{FF2B5EF4-FFF2-40B4-BE49-F238E27FC236}">
                <a16:creationId xmlns:a16="http://schemas.microsoft.com/office/drawing/2014/main" id="{91A5C7A3-6FAB-4835-9925-1F31EE4D6837}"/>
              </a:ext>
            </a:extLst>
          </p:cNvPr>
          <p:cNvGraphicFramePr/>
          <p:nvPr/>
        </p:nvGraphicFramePr>
        <p:xfrm>
          <a:off x="6629619" y="1567217"/>
          <a:ext cx="2918865" cy="1945916"/>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3">
            <a:extLst>
              <a:ext uri="{FF2B5EF4-FFF2-40B4-BE49-F238E27FC236}">
                <a16:creationId xmlns:a16="http://schemas.microsoft.com/office/drawing/2014/main" id="{E9BE94B5-5DE8-436C-8679-9B0C3DA8D61F}"/>
              </a:ext>
            </a:extLst>
          </p:cNvPr>
          <p:cNvSpPr/>
          <p:nvPr/>
        </p:nvSpPr>
        <p:spPr>
          <a:xfrm>
            <a:off x="0" y="0"/>
            <a:ext cx="2940911" cy="6858000"/>
          </a:xfrm>
          <a:prstGeom prst="rect">
            <a:avLst/>
          </a:prstGeom>
          <a:gradFill>
            <a:gsLst>
              <a:gs pos="0">
                <a:srgbClr val="CD163F"/>
              </a:gs>
              <a:gs pos="100000">
                <a:srgbClr val="003E7E"/>
              </a:gs>
            </a:gsLst>
            <a:lin ang="8400000"/>
          </a:gradFill>
          <a:ln cap="flat">
            <a:noFill/>
            <a:prstDash val="solid"/>
          </a:ln>
        </p:spPr>
        <p:txBody>
          <a:bodyPr vert="horz" wrap="none" lIns="91440" tIns="45720" rIns="91440" bIns="45720" anchor="ctr" anchorCtr="1" compatLnSpc="1">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Barlow"/>
            </a:endParaRPr>
          </a:p>
        </p:txBody>
      </p:sp>
      <p:sp>
        <p:nvSpPr>
          <p:cNvPr id="4" name="Title 1">
            <a:extLst>
              <a:ext uri="{FF2B5EF4-FFF2-40B4-BE49-F238E27FC236}">
                <a16:creationId xmlns:a16="http://schemas.microsoft.com/office/drawing/2014/main" id="{9D05F99D-F132-473B-A074-81F2E4E76572}"/>
              </a:ext>
            </a:extLst>
          </p:cNvPr>
          <p:cNvSpPr txBox="1"/>
          <p:nvPr/>
        </p:nvSpPr>
        <p:spPr>
          <a:xfrm>
            <a:off x="290047" y="2002225"/>
            <a:ext cx="2413001" cy="2423736"/>
          </a:xfrm>
          <a:prstGeom prst="rect">
            <a:avLst/>
          </a:prstGeom>
          <a:noFill/>
          <a:ln cap="flat">
            <a:noFill/>
          </a:ln>
        </p:spPr>
        <p:txBody>
          <a:bodyPr vert="horz" wrap="square" lIns="91440" tIns="45720" rIns="91440" bIns="45720" anchor="ctr" anchorCtr="0" compatLnSpc="1">
            <a:spAutoFit/>
          </a:bodyPr>
          <a:lstStyle/>
          <a:p>
            <a:pPr marL="0" marR="0" lvl="0" indent="0" algn="l" defTabSz="914400" rtl="0" fontAlgn="auto" hangingPunct="1">
              <a:lnSpc>
                <a:spcPct val="100000"/>
              </a:lnSpc>
              <a:spcBef>
                <a:spcPts val="0"/>
              </a:spcBef>
              <a:spcAft>
                <a:spcPts val="1200"/>
              </a:spcAft>
              <a:buNone/>
              <a:tabLst/>
              <a:defRPr sz="1800" b="0" i="0" u="none" strike="noStrike" kern="0" cap="none" spc="0" baseline="0">
                <a:solidFill>
                  <a:srgbClr val="000000"/>
                </a:solidFill>
                <a:uFillTx/>
              </a:defRPr>
            </a:pPr>
            <a:r>
              <a:rPr lang="en-US" sz="1800" b="1" i="0" u="none" strike="noStrike" kern="0" cap="none" spc="0" baseline="0">
                <a:solidFill>
                  <a:srgbClr val="FFFFFF"/>
                </a:solidFill>
                <a:uFillTx/>
                <a:latin typeface="Barlow"/>
                <a:cs typeface="Arial"/>
              </a:rPr>
              <a:t>Our strategy is to bring the Connected Enterprise to life </a:t>
            </a:r>
            <a:endParaRPr lang="en-US" sz="1800" b="0" i="0" u="none" strike="noStrike" kern="0" cap="none" spc="0" baseline="0">
              <a:solidFill>
                <a:srgbClr val="FFFFFF"/>
              </a:solidFill>
              <a:uFillTx/>
              <a:latin typeface="Barlow"/>
              <a:cs typeface="Arial"/>
            </a:endParaRPr>
          </a:p>
          <a:p>
            <a:pPr marL="0" marR="0" lvl="0" indent="0" algn="l" defTabSz="914400" rtl="0" fontAlgn="auto" hangingPunct="1">
              <a:lnSpc>
                <a:spcPct val="150000"/>
              </a:lnSpc>
              <a:spcBef>
                <a:spcPts val="0"/>
              </a:spcBef>
              <a:spcAft>
                <a:spcPts val="1200"/>
              </a:spcAft>
              <a:buNone/>
              <a:tabLst/>
              <a:defRPr sz="1800" b="0" i="0" u="none" strike="noStrike" kern="0" cap="none" spc="0" baseline="0">
                <a:solidFill>
                  <a:srgbClr val="000000"/>
                </a:solidFill>
                <a:uFillTx/>
              </a:defRPr>
            </a:pPr>
            <a:r>
              <a:rPr lang="en-US" sz="1200" b="0" i="0" u="none" strike="noStrike" kern="0" cap="none" spc="0" baseline="0">
                <a:solidFill>
                  <a:srgbClr val="FFFFFF"/>
                </a:solidFill>
                <a:uFillTx/>
                <a:latin typeface="Barlow"/>
                <a:cs typeface="Arial"/>
              </a:rPr>
              <a:t>We integrate control and information across the enterprise to help industrial companies and their people be more productive and sustainable. </a:t>
            </a:r>
          </a:p>
        </p:txBody>
      </p:sp>
      <p:pic>
        <p:nvPicPr>
          <p:cNvPr id="5" name="Picture 5">
            <a:extLst>
              <a:ext uri="{FF2B5EF4-FFF2-40B4-BE49-F238E27FC236}">
                <a16:creationId xmlns:a16="http://schemas.microsoft.com/office/drawing/2014/main" id="{8720BB8B-0BCE-4A35-9AD1-56EFAD2B3B4F}"/>
              </a:ext>
            </a:extLst>
          </p:cNvPr>
          <p:cNvPicPr>
            <a:picLocks noChangeAspect="1"/>
          </p:cNvPicPr>
          <p:nvPr/>
        </p:nvPicPr>
        <p:blipFill>
          <a:blip r:embed="rId3">
            <a:biLevel thresh="50000"/>
          </a:blip>
          <a:stretch>
            <a:fillRect/>
          </a:stretch>
        </p:blipFill>
        <p:spPr>
          <a:xfrm>
            <a:off x="264645" y="593363"/>
            <a:ext cx="2399989" cy="555818"/>
          </a:xfrm>
          <a:prstGeom prst="rect">
            <a:avLst/>
          </a:prstGeom>
          <a:noFill/>
          <a:ln cap="flat">
            <a:noFill/>
          </a:ln>
        </p:spPr>
      </p:pic>
      <p:sp>
        <p:nvSpPr>
          <p:cNvPr id="6" name="TextBox 8">
            <a:extLst>
              <a:ext uri="{FF2B5EF4-FFF2-40B4-BE49-F238E27FC236}">
                <a16:creationId xmlns:a16="http://schemas.microsoft.com/office/drawing/2014/main" id="{36704F20-9CB0-4AD3-A116-6A58C1814F50}"/>
              </a:ext>
            </a:extLst>
          </p:cNvPr>
          <p:cNvSpPr txBox="1"/>
          <p:nvPr/>
        </p:nvSpPr>
        <p:spPr>
          <a:xfrm>
            <a:off x="3141028" y="516736"/>
            <a:ext cx="2993041" cy="369262"/>
          </a:xfrm>
          <a:prstGeom prst="rect">
            <a:avLst/>
          </a:prstGeom>
          <a:noFill/>
          <a:ln cap="flat">
            <a:noFill/>
          </a:ln>
        </p:spPr>
        <p:txBody>
          <a:bodyPr vert="horz" wrap="square" lIns="91366" tIns="45683" rIns="91366" bIns="45683" anchor="t" anchorCtr="0" compatLnSpc="1">
            <a:spAutoFit/>
          </a:bodyPr>
          <a:lstStyle/>
          <a:p>
            <a:pPr marL="0" marR="0" lvl="0" indent="0" algn="l" defTabSz="609154"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300" baseline="0">
                <a:solidFill>
                  <a:srgbClr val="000000"/>
                </a:solidFill>
                <a:uFillTx/>
                <a:latin typeface="Barlow"/>
                <a:cs typeface="Arial"/>
              </a:rPr>
              <a:t>AT A GLANCE</a:t>
            </a:r>
            <a:endParaRPr lang="en-US" sz="1800" b="1" i="0" u="none" strike="noStrike" kern="1200" cap="none" spc="300" baseline="0">
              <a:solidFill>
                <a:srgbClr val="000000"/>
              </a:solidFill>
              <a:uFillTx/>
              <a:latin typeface="Barlow"/>
            </a:endParaRPr>
          </a:p>
        </p:txBody>
      </p:sp>
      <p:graphicFrame>
        <p:nvGraphicFramePr>
          <p:cNvPr id="7" name="Chart 9">
            <a:extLst>
              <a:ext uri="{FF2B5EF4-FFF2-40B4-BE49-F238E27FC236}">
                <a16:creationId xmlns:a16="http://schemas.microsoft.com/office/drawing/2014/main" id="{17354243-9DED-410F-BF24-9D20CCD0C066}"/>
              </a:ext>
            </a:extLst>
          </p:cNvPr>
          <p:cNvGraphicFramePr/>
          <p:nvPr/>
        </p:nvGraphicFramePr>
        <p:xfrm>
          <a:off x="3005989" y="1543333"/>
          <a:ext cx="3278864" cy="1993693"/>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10">
            <a:extLst>
              <a:ext uri="{FF2B5EF4-FFF2-40B4-BE49-F238E27FC236}">
                <a16:creationId xmlns:a16="http://schemas.microsoft.com/office/drawing/2014/main" id="{C659364B-DF94-4BCC-87DC-92C9240AD5D2}"/>
              </a:ext>
            </a:extLst>
          </p:cNvPr>
          <p:cNvSpPr txBox="1"/>
          <p:nvPr/>
        </p:nvSpPr>
        <p:spPr>
          <a:xfrm>
            <a:off x="3988594" y="2356225"/>
            <a:ext cx="1316333" cy="30777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0" i="0" u="none" strike="noStrike" kern="0" cap="none" spc="0" baseline="0">
                <a:solidFill>
                  <a:srgbClr val="4C4C4C"/>
                </a:solidFill>
                <a:uFillTx/>
                <a:latin typeface="Barlow"/>
              </a:rPr>
              <a:t>BY</a:t>
            </a:r>
            <a:r>
              <a:rPr lang="en-US" sz="1400" b="1" i="0" u="none" strike="noStrike" kern="0" cap="none" spc="0" baseline="0">
                <a:solidFill>
                  <a:srgbClr val="4C4C4C"/>
                </a:solidFill>
                <a:uFillTx/>
                <a:latin typeface="Barlow"/>
              </a:rPr>
              <a:t> REGION</a:t>
            </a:r>
          </a:p>
        </p:txBody>
      </p:sp>
      <p:cxnSp>
        <p:nvCxnSpPr>
          <p:cNvPr id="9" name="Straight Connector 11">
            <a:extLst>
              <a:ext uri="{FF2B5EF4-FFF2-40B4-BE49-F238E27FC236}">
                <a16:creationId xmlns:a16="http://schemas.microsoft.com/office/drawing/2014/main" id="{B3226B46-54E9-4D9D-A15B-E32436EA44A5}"/>
              </a:ext>
            </a:extLst>
          </p:cNvPr>
          <p:cNvCxnSpPr/>
          <p:nvPr/>
        </p:nvCxnSpPr>
        <p:spPr>
          <a:xfrm>
            <a:off x="5041599" y="705807"/>
            <a:ext cx="6658560" cy="0"/>
          </a:xfrm>
          <a:prstGeom prst="straightConnector1">
            <a:avLst/>
          </a:prstGeom>
          <a:noFill/>
          <a:ln w="25402" cap="rnd">
            <a:solidFill>
              <a:srgbClr val="CCCCCC"/>
            </a:solidFill>
            <a:prstDash val="solid"/>
            <a:round/>
          </a:ln>
        </p:spPr>
      </p:cxnSp>
      <p:graphicFrame>
        <p:nvGraphicFramePr>
          <p:cNvPr id="10" name="Chart 12">
            <a:extLst>
              <a:ext uri="{FF2B5EF4-FFF2-40B4-BE49-F238E27FC236}">
                <a16:creationId xmlns:a16="http://schemas.microsoft.com/office/drawing/2014/main" id="{40F43765-2E7D-498E-9D39-D8610232A1D0}"/>
              </a:ext>
            </a:extLst>
          </p:cNvPr>
          <p:cNvGraphicFramePr/>
          <p:nvPr/>
        </p:nvGraphicFramePr>
        <p:xfrm>
          <a:off x="8915710" y="1535835"/>
          <a:ext cx="3303526" cy="2008680"/>
        </p:xfrm>
        <a:graphic>
          <a:graphicData uri="http://schemas.openxmlformats.org/drawingml/2006/chart">
            <c:chart xmlns:c="http://schemas.openxmlformats.org/drawingml/2006/chart" xmlns:r="http://schemas.openxmlformats.org/officeDocument/2006/relationships" r:id="rId5"/>
          </a:graphicData>
        </a:graphic>
      </p:graphicFrame>
      <p:sp>
        <p:nvSpPr>
          <p:cNvPr id="11" name="TextBox 13">
            <a:extLst>
              <a:ext uri="{FF2B5EF4-FFF2-40B4-BE49-F238E27FC236}">
                <a16:creationId xmlns:a16="http://schemas.microsoft.com/office/drawing/2014/main" id="{3585B20A-1D23-44DB-9E7A-26108A65FCBB}"/>
              </a:ext>
            </a:extLst>
          </p:cNvPr>
          <p:cNvSpPr txBox="1"/>
          <p:nvPr/>
        </p:nvSpPr>
        <p:spPr>
          <a:xfrm>
            <a:off x="9614842" y="2356225"/>
            <a:ext cx="1933901" cy="30777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0" i="0" u="none" strike="noStrike" kern="0" cap="none" spc="0" baseline="0">
                <a:solidFill>
                  <a:srgbClr val="4C4C4C"/>
                </a:solidFill>
                <a:uFillTx/>
                <a:latin typeface="Barlow"/>
              </a:rPr>
              <a:t>BY</a:t>
            </a:r>
            <a:r>
              <a:rPr lang="en-US" sz="1400" b="1" i="0" u="none" strike="noStrike" kern="0" cap="none" spc="0" baseline="0">
                <a:solidFill>
                  <a:srgbClr val="4C4C4C"/>
                </a:solidFill>
                <a:uFillTx/>
                <a:latin typeface="Barlow"/>
              </a:rPr>
              <a:t> SEGMENT</a:t>
            </a:r>
          </a:p>
        </p:txBody>
      </p:sp>
      <p:grpSp>
        <p:nvGrpSpPr>
          <p:cNvPr id="12" name="Group 14">
            <a:extLst>
              <a:ext uri="{FF2B5EF4-FFF2-40B4-BE49-F238E27FC236}">
                <a16:creationId xmlns:a16="http://schemas.microsoft.com/office/drawing/2014/main" id="{5FB9D589-C8FF-442B-8819-D100397708D0}"/>
              </a:ext>
            </a:extLst>
          </p:cNvPr>
          <p:cNvGrpSpPr/>
          <p:nvPr/>
        </p:nvGrpSpPr>
        <p:grpSpPr>
          <a:xfrm>
            <a:off x="5017029" y="1427259"/>
            <a:ext cx="924668" cy="496875"/>
            <a:chOff x="5017029" y="1427259"/>
            <a:chExt cx="924668" cy="496875"/>
          </a:xfrm>
        </p:grpSpPr>
        <p:sp>
          <p:nvSpPr>
            <p:cNvPr id="13" name="TextBox 15">
              <a:extLst>
                <a:ext uri="{FF2B5EF4-FFF2-40B4-BE49-F238E27FC236}">
                  <a16:creationId xmlns:a16="http://schemas.microsoft.com/office/drawing/2014/main" id="{CD9FD4E3-4EA4-4A2E-A3AE-0AA7B8368BE6}"/>
                </a:ext>
              </a:extLst>
            </p:cNvPr>
            <p:cNvSpPr txBox="1"/>
            <p:nvPr/>
          </p:nvSpPr>
          <p:spPr>
            <a:xfrm>
              <a:off x="5041599" y="1677914"/>
              <a:ext cx="875528" cy="24622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a:solidFill>
                    <a:srgbClr val="4C4C4C"/>
                  </a:solidFill>
                  <a:uFillTx/>
                  <a:latin typeface="Barlow"/>
                </a:rPr>
                <a:t>EMEA</a:t>
              </a:r>
            </a:p>
          </p:txBody>
        </p:sp>
        <p:sp>
          <p:nvSpPr>
            <p:cNvPr id="14" name="TextBox 16">
              <a:extLst>
                <a:ext uri="{FF2B5EF4-FFF2-40B4-BE49-F238E27FC236}">
                  <a16:creationId xmlns:a16="http://schemas.microsoft.com/office/drawing/2014/main" id="{9D1E3BC9-6F65-46CD-8195-7B489A464BCE}"/>
                </a:ext>
              </a:extLst>
            </p:cNvPr>
            <p:cNvSpPr txBox="1"/>
            <p:nvPr/>
          </p:nvSpPr>
          <p:spPr>
            <a:xfrm>
              <a:off x="5017029" y="1427259"/>
              <a:ext cx="924668" cy="338556"/>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0" i="0" u="none" strike="noStrike" kern="0" cap="none" spc="0" baseline="0">
                  <a:solidFill>
                    <a:srgbClr val="4C4C4C"/>
                  </a:solidFill>
                  <a:uFillTx/>
                  <a:latin typeface="Barlow"/>
                </a:rPr>
                <a:t>20%</a:t>
              </a:r>
            </a:p>
          </p:txBody>
        </p:sp>
      </p:grpSp>
      <p:grpSp>
        <p:nvGrpSpPr>
          <p:cNvPr id="15" name="Group 17">
            <a:extLst>
              <a:ext uri="{FF2B5EF4-FFF2-40B4-BE49-F238E27FC236}">
                <a16:creationId xmlns:a16="http://schemas.microsoft.com/office/drawing/2014/main" id="{D3BB8AB3-583B-4973-92D7-C249B7314306}"/>
              </a:ext>
            </a:extLst>
          </p:cNvPr>
          <p:cNvGrpSpPr/>
          <p:nvPr/>
        </p:nvGrpSpPr>
        <p:grpSpPr>
          <a:xfrm>
            <a:off x="2863196" y="2415186"/>
            <a:ext cx="1209312" cy="674489"/>
            <a:chOff x="2863196" y="2415186"/>
            <a:chExt cx="1209312" cy="674489"/>
          </a:xfrm>
        </p:grpSpPr>
        <p:sp>
          <p:nvSpPr>
            <p:cNvPr id="16" name="TextBox 18">
              <a:extLst>
                <a:ext uri="{FF2B5EF4-FFF2-40B4-BE49-F238E27FC236}">
                  <a16:creationId xmlns:a16="http://schemas.microsoft.com/office/drawing/2014/main" id="{765F4F44-187A-4E7D-9D9D-7D5721DB5614}"/>
                </a:ext>
              </a:extLst>
            </p:cNvPr>
            <p:cNvSpPr txBox="1"/>
            <p:nvPr/>
          </p:nvSpPr>
          <p:spPr>
            <a:xfrm>
              <a:off x="2891460" y="2689561"/>
              <a:ext cx="1152784" cy="400114"/>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a:solidFill>
                    <a:srgbClr val="4C4C4C"/>
                  </a:solidFill>
                  <a:uFillTx/>
                  <a:latin typeface="Barlow"/>
                </a:rPr>
                <a:t>North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a:solidFill>
                    <a:srgbClr val="4C4C4C"/>
                  </a:solidFill>
                  <a:uFillTx/>
                  <a:latin typeface="Barlow"/>
                </a:rPr>
                <a:t>America</a:t>
              </a:r>
            </a:p>
          </p:txBody>
        </p:sp>
        <p:sp>
          <p:nvSpPr>
            <p:cNvPr id="17" name="TextBox 19">
              <a:extLst>
                <a:ext uri="{FF2B5EF4-FFF2-40B4-BE49-F238E27FC236}">
                  <a16:creationId xmlns:a16="http://schemas.microsoft.com/office/drawing/2014/main" id="{C4416665-D380-4A19-BBE0-09FBC46D6328}"/>
                </a:ext>
              </a:extLst>
            </p:cNvPr>
            <p:cNvSpPr txBox="1"/>
            <p:nvPr/>
          </p:nvSpPr>
          <p:spPr>
            <a:xfrm>
              <a:off x="2863196" y="2415186"/>
              <a:ext cx="1209312" cy="338556"/>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0" i="0" u="none" strike="noStrike" kern="0" cap="none" spc="0" baseline="0">
                  <a:solidFill>
                    <a:srgbClr val="4C4C4C"/>
                  </a:solidFill>
                  <a:uFillTx/>
                  <a:latin typeface="Barlow"/>
                </a:rPr>
                <a:t>59%</a:t>
              </a:r>
            </a:p>
          </p:txBody>
        </p:sp>
      </p:grpSp>
      <p:grpSp>
        <p:nvGrpSpPr>
          <p:cNvPr id="18" name="Group 20">
            <a:extLst>
              <a:ext uri="{FF2B5EF4-FFF2-40B4-BE49-F238E27FC236}">
                <a16:creationId xmlns:a16="http://schemas.microsoft.com/office/drawing/2014/main" id="{427D3FE9-099E-4CAC-A8C8-FB961FBB51F0}"/>
              </a:ext>
            </a:extLst>
          </p:cNvPr>
          <p:cNvGrpSpPr/>
          <p:nvPr/>
        </p:nvGrpSpPr>
        <p:grpSpPr>
          <a:xfrm>
            <a:off x="5143042" y="2386657"/>
            <a:ext cx="1209312" cy="666094"/>
            <a:chOff x="5143042" y="2386657"/>
            <a:chExt cx="1209312" cy="666094"/>
          </a:xfrm>
        </p:grpSpPr>
        <p:sp>
          <p:nvSpPr>
            <p:cNvPr id="19" name="TextBox 21">
              <a:extLst>
                <a:ext uri="{FF2B5EF4-FFF2-40B4-BE49-F238E27FC236}">
                  <a16:creationId xmlns:a16="http://schemas.microsoft.com/office/drawing/2014/main" id="{129B6F6B-0B6C-4345-BBDB-760A508F0389}"/>
                </a:ext>
              </a:extLst>
            </p:cNvPr>
            <p:cNvSpPr txBox="1"/>
            <p:nvPr/>
          </p:nvSpPr>
          <p:spPr>
            <a:xfrm>
              <a:off x="5273399" y="2652637"/>
              <a:ext cx="948607" cy="400114"/>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a:solidFill>
                    <a:srgbClr val="4C4C4C"/>
                  </a:solidFill>
                  <a:uFillTx/>
                  <a:latin typeface="Barlow"/>
                </a:rPr>
                <a:t>Asia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a:solidFill>
                    <a:srgbClr val="4C4C4C"/>
                  </a:solidFill>
                  <a:uFillTx/>
                  <a:latin typeface="Barlow"/>
                </a:rPr>
                <a:t>Pacific</a:t>
              </a:r>
            </a:p>
          </p:txBody>
        </p:sp>
        <p:sp>
          <p:nvSpPr>
            <p:cNvPr id="20" name="TextBox 22">
              <a:extLst>
                <a:ext uri="{FF2B5EF4-FFF2-40B4-BE49-F238E27FC236}">
                  <a16:creationId xmlns:a16="http://schemas.microsoft.com/office/drawing/2014/main" id="{ECA6883A-17D0-4298-98A4-34456A579CE1}"/>
                </a:ext>
              </a:extLst>
            </p:cNvPr>
            <p:cNvSpPr txBox="1"/>
            <p:nvPr/>
          </p:nvSpPr>
          <p:spPr>
            <a:xfrm>
              <a:off x="5143042" y="2386657"/>
              <a:ext cx="1209312" cy="338556"/>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0" i="0" u="none" strike="noStrike" kern="0" cap="none" spc="0" baseline="0">
                  <a:solidFill>
                    <a:srgbClr val="4C4C4C"/>
                  </a:solidFill>
                  <a:uFillTx/>
                  <a:latin typeface="Barlow"/>
                </a:rPr>
                <a:t>14%</a:t>
              </a:r>
            </a:p>
          </p:txBody>
        </p:sp>
      </p:grpSp>
      <p:grpSp>
        <p:nvGrpSpPr>
          <p:cNvPr id="21" name="Group 23">
            <a:extLst>
              <a:ext uri="{FF2B5EF4-FFF2-40B4-BE49-F238E27FC236}">
                <a16:creationId xmlns:a16="http://schemas.microsoft.com/office/drawing/2014/main" id="{64133523-6D26-4521-A3B5-A4F9A791F8F6}"/>
              </a:ext>
            </a:extLst>
          </p:cNvPr>
          <p:cNvGrpSpPr/>
          <p:nvPr/>
        </p:nvGrpSpPr>
        <p:grpSpPr>
          <a:xfrm>
            <a:off x="3772402" y="1177116"/>
            <a:ext cx="1209312" cy="501667"/>
            <a:chOff x="3772402" y="1177116"/>
            <a:chExt cx="1209312" cy="501667"/>
          </a:xfrm>
        </p:grpSpPr>
        <p:sp>
          <p:nvSpPr>
            <p:cNvPr id="22" name="TextBox 24">
              <a:extLst>
                <a:ext uri="{FF2B5EF4-FFF2-40B4-BE49-F238E27FC236}">
                  <a16:creationId xmlns:a16="http://schemas.microsoft.com/office/drawing/2014/main" id="{55601226-E0E7-4E4C-9F72-EE2114A0B48D}"/>
                </a:ext>
              </a:extLst>
            </p:cNvPr>
            <p:cNvSpPr txBox="1"/>
            <p:nvPr/>
          </p:nvSpPr>
          <p:spPr>
            <a:xfrm>
              <a:off x="3820518" y="1432563"/>
              <a:ext cx="1113080" cy="24622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a:solidFill>
                    <a:srgbClr val="4C4C4C"/>
                  </a:solidFill>
                  <a:uFillTx/>
                  <a:latin typeface="Barlow"/>
                </a:rPr>
                <a:t>Latin America</a:t>
              </a:r>
            </a:p>
          </p:txBody>
        </p:sp>
        <p:sp>
          <p:nvSpPr>
            <p:cNvPr id="23" name="TextBox 25">
              <a:extLst>
                <a:ext uri="{FF2B5EF4-FFF2-40B4-BE49-F238E27FC236}">
                  <a16:creationId xmlns:a16="http://schemas.microsoft.com/office/drawing/2014/main" id="{A5510357-3312-4961-B9D4-681A072D76F2}"/>
                </a:ext>
              </a:extLst>
            </p:cNvPr>
            <p:cNvSpPr txBox="1"/>
            <p:nvPr/>
          </p:nvSpPr>
          <p:spPr>
            <a:xfrm>
              <a:off x="3772402" y="1177116"/>
              <a:ext cx="1209312" cy="338556"/>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0" i="0" u="none" strike="noStrike" kern="0" cap="none" spc="0" baseline="0">
                  <a:solidFill>
                    <a:srgbClr val="4C4C4C"/>
                  </a:solidFill>
                  <a:uFillTx/>
                  <a:latin typeface="Barlow"/>
                </a:rPr>
                <a:t>7%</a:t>
              </a:r>
            </a:p>
          </p:txBody>
        </p:sp>
      </p:grpSp>
      <p:sp>
        <p:nvSpPr>
          <p:cNvPr id="24" name="TextBox 26">
            <a:extLst>
              <a:ext uri="{FF2B5EF4-FFF2-40B4-BE49-F238E27FC236}">
                <a16:creationId xmlns:a16="http://schemas.microsoft.com/office/drawing/2014/main" id="{37C6C456-FDC9-41E7-9344-C0AEBA01757D}"/>
              </a:ext>
            </a:extLst>
          </p:cNvPr>
          <p:cNvSpPr txBox="1"/>
          <p:nvPr/>
        </p:nvSpPr>
        <p:spPr>
          <a:xfrm>
            <a:off x="6588700" y="2356225"/>
            <a:ext cx="1881350" cy="30777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0" i="0" u="none" strike="noStrike" kern="0" cap="none" spc="0" baseline="0">
                <a:solidFill>
                  <a:srgbClr val="4C4C4C"/>
                </a:solidFill>
                <a:uFillTx/>
                <a:latin typeface="Barlow"/>
              </a:rPr>
              <a:t>BY</a:t>
            </a:r>
            <a:r>
              <a:rPr lang="en-US" sz="1400" b="1" i="0" u="none" strike="noStrike" kern="0" cap="none" spc="0" baseline="0">
                <a:solidFill>
                  <a:srgbClr val="4C4C4C"/>
                </a:solidFill>
                <a:uFillTx/>
                <a:latin typeface="Barlow"/>
              </a:rPr>
              <a:t> INDUSTRY</a:t>
            </a:r>
          </a:p>
        </p:txBody>
      </p:sp>
      <p:sp>
        <p:nvSpPr>
          <p:cNvPr id="25" name="TextBox 27">
            <a:extLst>
              <a:ext uri="{FF2B5EF4-FFF2-40B4-BE49-F238E27FC236}">
                <a16:creationId xmlns:a16="http://schemas.microsoft.com/office/drawing/2014/main" id="{A4A9ACAA-2208-47D8-A7F7-D7D5AE247520}"/>
              </a:ext>
            </a:extLst>
          </p:cNvPr>
          <p:cNvSpPr txBox="1"/>
          <p:nvPr/>
        </p:nvSpPr>
        <p:spPr>
          <a:xfrm>
            <a:off x="3141028" y="3972857"/>
            <a:ext cx="2993041" cy="369262"/>
          </a:xfrm>
          <a:prstGeom prst="rect">
            <a:avLst/>
          </a:prstGeom>
          <a:noFill/>
          <a:ln cap="flat">
            <a:noFill/>
          </a:ln>
        </p:spPr>
        <p:txBody>
          <a:bodyPr vert="horz" wrap="square" lIns="91366" tIns="45683" rIns="91366" bIns="45683" anchor="t" anchorCtr="0" compatLnSpc="1">
            <a:spAutoFit/>
          </a:bodyPr>
          <a:lstStyle/>
          <a:p>
            <a:pPr marL="0" marR="0" lvl="0" indent="0" algn="l" defTabSz="609154"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300" baseline="0">
                <a:solidFill>
                  <a:srgbClr val="000000"/>
                </a:solidFill>
                <a:uFillTx/>
                <a:latin typeface="Barlow"/>
                <a:cs typeface="Arial"/>
              </a:rPr>
              <a:t>GLOBAL</a:t>
            </a:r>
            <a:endParaRPr lang="en-US" sz="1800" b="1" i="1" u="none" strike="noStrike" kern="1200" cap="none" spc="300" baseline="0">
              <a:solidFill>
                <a:srgbClr val="000000"/>
              </a:solidFill>
              <a:uFillTx/>
              <a:latin typeface="Barlow"/>
            </a:endParaRPr>
          </a:p>
        </p:txBody>
      </p:sp>
      <p:sp>
        <p:nvSpPr>
          <p:cNvPr id="26" name="TextBox 28">
            <a:extLst>
              <a:ext uri="{FF2B5EF4-FFF2-40B4-BE49-F238E27FC236}">
                <a16:creationId xmlns:a16="http://schemas.microsoft.com/office/drawing/2014/main" id="{D4F60741-4558-44C2-B50E-49A12FFE6EBA}"/>
              </a:ext>
            </a:extLst>
          </p:cNvPr>
          <p:cNvSpPr txBox="1"/>
          <p:nvPr/>
        </p:nvSpPr>
        <p:spPr>
          <a:xfrm>
            <a:off x="3606091" y="4516404"/>
            <a:ext cx="1524003" cy="584703"/>
          </a:xfrm>
          <a:prstGeom prst="rect">
            <a:avLst/>
          </a:prstGeom>
          <a:noFill/>
          <a:ln cap="flat">
            <a:noFill/>
          </a:ln>
        </p:spPr>
        <p:txBody>
          <a:bodyPr vert="horz" wrap="square" lIns="91366" tIns="45683" rIns="91366" bIns="45683" anchor="t" anchorCtr="0" compatLnSpc="1">
            <a:spAutoFit/>
          </a:bodyPr>
          <a:lstStyle/>
          <a:p>
            <a:pPr marL="0" marR="0" lvl="0" indent="0" algn="l" defTabSz="609154"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200" b="0" i="0" u="none" strike="noStrike" kern="1200" cap="none" spc="0" baseline="0">
                <a:solidFill>
                  <a:srgbClr val="4C4C4C"/>
                </a:solidFill>
                <a:uFillTx/>
                <a:latin typeface="Barlow"/>
                <a:cs typeface="Arial"/>
              </a:rPr>
              <a:t>100+</a:t>
            </a:r>
            <a:endParaRPr lang="en-US" sz="3200" b="1" i="1" u="none" strike="noStrike" kern="1200" cap="none" spc="-100" baseline="0">
              <a:solidFill>
                <a:srgbClr val="4C4C4C"/>
              </a:solidFill>
              <a:uFillTx/>
              <a:latin typeface="Barlow"/>
            </a:endParaRPr>
          </a:p>
        </p:txBody>
      </p:sp>
      <p:sp>
        <p:nvSpPr>
          <p:cNvPr id="27" name="TextBox 29">
            <a:extLst>
              <a:ext uri="{FF2B5EF4-FFF2-40B4-BE49-F238E27FC236}">
                <a16:creationId xmlns:a16="http://schemas.microsoft.com/office/drawing/2014/main" id="{7F063744-B370-4F1B-AF71-854F1AD226A1}"/>
              </a:ext>
            </a:extLst>
          </p:cNvPr>
          <p:cNvSpPr txBox="1"/>
          <p:nvPr/>
        </p:nvSpPr>
        <p:spPr>
          <a:xfrm>
            <a:off x="4504617" y="4603638"/>
            <a:ext cx="1098048" cy="43088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0" i="0" u="none" strike="noStrike" kern="1200" cap="none" spc="0" baseline="0">
                <a:solidFill>
                  <a:srgbClr val="4C4C4C"/>
                </a:solidFill>
                <a:uFillTx/>
                <a:latin typeface="Barlow"/>
              </a:rPr>
              <a:t>Number of countries</a:t>
            </a:r>
          </a:p>
        </p:txBody>
      </p:sp>
      <p:sp>
        <p:nvSpPr>
          <p:cNvPr id="28" name="TextBox 30">
            <a:extLst>
              <a:ext uri="{FF2B5EF4-FFF2-40B4-BE49-F238E27FC236}">
                <a16:creationId xmlns:a16="http://schemas.microsoft.com/office/drawing/2014/main" id="{37E32CA5-9A6F-4D1B-8F2F-2926A21BDB44}"/>
              </a:ext>
            </a:extLst>
          </p:cNvPr>
          <p:cNvSpPr txBox="1"/>
          <p:nvPr/>
        </p:nvSpPr>
        <p:spPr>
          <a:xfrm>
            <a:off x="9049688" y="3979194"/>
            <a:ext cx="2993041" cy="307704"/>
          </a:xfrm>
          <a:prstGeom prst="rect">
            <a:avLst/>
          </a:prstGeom>
          <a:noFill/>
          <a:ln cap="flat">
            <a:noFill/>
          </a:ln>
        </p:spPr>
        <p:txBody>
          <a:bodyPr vert="horz" wrap="square" lIns="91366" tIns="45683" rIns="91366" bIns="45683" anchor="t" anchorCtr="0" compatLnSpc="1">
            <a:spAutoFit/>
          </a:bodyPr>
          <a:lstStyle/>
          <a:p>
            <a:pPr marL="0" marR="0" lvl="0" indent="0" algn="l" defTabSz="609154"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1" i="0" u="none" strike="noStrike" kern="1200" cap="none" spc="0" baseline="0">
                <a:solidFill>
                  <a:srgbClr val="000000"/>
                </a:solidFill>
                <a:uFillTx/>
                <a:latin typeface="Barlow"/>
                <a:cs typeface="Arial"/>
              </a:rPr>
              <a:t>Total shareowner return</a:t>
            </a:r>
            <a:endParaRPr lang="en-US" sz="1400" b="1" i="1" u="none" strike="noStrike" kern="1200" cap="none" spc="-100" baseline="0">
              <a:solidFill>
                <a:srgbClr val="000000"/>
              </a:solidFill>
              <a:uFillTx/>
              <a:latin typeface="Barlow"/>
            </a:endParaRPr>
          </a:p>
        </p:txBody>
      </p:sp>
      <p:pic>
        <p:nvPicPr>
          <p:cNvPr id="29" name="Picture 32">
            <a:extLst>
              <a:ext uri="{FF2B5EF4-FFF2-40B4-BE49-F238E27FC236}">
                <a16:creationId xmlns:a16="http://schemas.microsoft.com/office/drawing/2014/main" id="{5543C1F1-64C6-43F0-A99B-A9DF2C397271}"/>
              </a:ext>
            </a:extLst>
          </p:cNvPr>
          <p:cNvPicPr>
            <a:picLocks noChangeAspect="1"/>
          </p:cNvPicPr>
          <p:nvPr/>
        </p:nvPicPr>
        <p:blipFill>
          <a:blip r:embed="rId6"/>
          <a:stretch>
            <a:fillRect/>
          </a:stretch>
        </p:blipFill>
        <p:spPr>
          <a:xfrm flipH="1">
            <a:off x="3214189" y="4641933"/>
            <a:ext cx="396511" cy="396511"/>
          </a:xfrm>
          <a:prstGeom prst="rect">
            <a:avLst/>
          </a:prstGeom>
          <a:noFill/>
          <a:ln cap="flat">
            <a:noFill/>
          </a:ln>
        </p:spPr>
      </p:pic>
      <p:sp>
        <p:nvSpPr>
          <p:cNvPr id="30" name="TextBox 33">
            <a:extLst>
              <a:ext uri="{FF2B5EF4-FFF2-40B4-BE49-F238E27FC236}">
                <a16:creationId xmlns:a16="http://schemas.microsoft.com/office/drawing/2014/main" id="{911079D2-6DA7-45C2-8D14-2AA400CC5941}"/>
              </a:ext>
            </a:extLst>
          </p:cNvPr>
          <p:cNvSpPr txBox="1"/>
          <p:nvPr/>
        </p:nvSpPr>
        <p:spPr>
          <a:xfrm>
            <a:off x="3837590" y="5436236"/>
            <a:ext cx="1421974" cy="430883"/>
          </a:xfrm>
          <a:prstGeom prst="rect">
            <a:avLst/>
          </a:prstGeom>
          <a:noFill/>
          <a:ln cap="flat">
            <a:noFill/>
          </a:ln>
        </p:spPr>
        <p:txBody>
          <a:bodyPr vert="horz" wrap="square" lIns="91440" tIns="45720" rIns="91440" bIns="45720" anchor="t" anchorCtr="0" compatLnSpc="1">
            <a:spAutoFit/>
          </a:bodyPr>
          <a:lstStyle/>
          <a:p>
            <a:pPr marL="0" marR="0" lvl="0" indent="0" algn="l" defTabSz="609255"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0" i="0" u="none" strike="noStrike" kern="1200" cap="none" spc="0" baseline="0">
                <a:solidFill>
                  <a:srgbClr val="4C4C4C"/>
                </a:solidFill>
                <a:uFillTx/>
                <a:latin typeface="Barlow"/>
              </a:rPr>
              <a:t>World’s Most </a:t>
            </a:r>
            <a:br>
              <a:rPr lang="en-US" sz="1100" b="0" i="0" u="none" strike="noStrike" kern="1200" cap="none" spc="0" baseline="0">
                <a:solidFill>
                  <a:srgbClr val="4C4C4C"/>
                </a:solidFill>
                <a:uFillTx/>
                <a:latin typeface="Barlow"/>
              </a:rPr>
            </a:br>
            <a:r>
              <a:rPr lang="en-US" sz="1100" b="0" i="0" u="none" strike="noStrike" kern="1200" cap="none" spc="0" baseline="0">
                <a:solidFill>
                  <a:srgbClr val="4C4C4C"/>
                </a:solidFill>
                <a:uFillTx/>
                <a:latin typeface="Barlow"/>
              </a:rPr>
              <a:t>Ethical Companies</a:t>
            </a:r>
            <a:endParaRPr lang="en-US" sz="1100" b="0" i="1" u="none" strike="noStrike" kern="1200" cap="none" spc="0" baseline="0">
              <a:solidFill>
                <a:srgbClr val="4C4C4C"/>
              </a:solidFill>
              <a:uFillTx/>
              <a:latin typeface="Barlow"/>
            </a:endParaRPr>
          </a:p>
        </p:txBody>
      </p:sp>
      <p:cxnSp>
        <p:nvCxnSpPr>
          <p:cNvPr id="31" name="Straight Connector 34">
            <a:extLst>
              <a:ext uri="{FF2B5EF4-FFF2-40B4-BE49-F238E27FC236}">
                <a16:creationId xmlns:a16="http://schemas.microsoft.com/office/drawing/2014/main" id="{DD293FA5-EDBF-4C0D-B097-8720EBB5925F}"/>
              </a:ext>
            </a:extLst>
          </p:cNvPr>
          <p:cNvCxnSpPr/>
          <p:nvPr/>
        </p:nvCxnSpPr>
        <p:spPr>
          <a:xfrm>
            <a:off x="4297652" y="4156176"/>
            <a:ext cx="4681015" cy="0"/>
          </a:xfrm>
          <a:prstGeom prst="straightConnector1">
            <a:avLst/>
          </a:prstGeom>
          <a:noFill/>
          <a:ln w="25402" cap="rnd">
            <a:solidFill>
              <a:srgbClr val="CCCCCC"/>
            </a:solidFill>
            <a:prstDash val="solid"/>
            <a:round/>
          </a:ln>
        </p:spPr>
      </p:cxnSp>
      <p:sp>
        <p:nvSpPr>
          <p:cNvPr id="32" name="Title 1">
            <a:extLst>
              <a:ext uri="{FF2B5EF4-FFF2-40B4-BE49-F238E27FC236}">
                <a16:creationId xmlns:a16="http://schemas.microsoft.com/office/drawing/2014/main" id="{F7CD7B89-B8F2-4A43-AA7F-CC2F56976BD5}"/>
              </a:ext>
            </a:extLst>
          </p:cNvPr>
          <p:cNvSpPr txBox="1"/>
          <p:nvPr/>
        </p:nvSpPr>
        <p:spPr>
          <a:xfrm>
            <a:off x="8230587" y="1764709"/>
            <a:ext cx="847923" cy="414936"/>
          </a:xfrm>
          <a:prstGeom prst="rect">
            <a:avLst/>
          </a:prstGeom>
          <a:noFill/>
          <a:ln cap="flat">
            <a:noFill/>
          </a:ln>
        </p:spPr>
        <p:txBody>
          <a:bodyPr vert="horz" wrap="square" lIns="91440" tIns="45720" rIns="91440" bIns="45720" anchor="t" anchorCtr="0" compatLnSpc="1">
            <a:noAutofit/>
          </a:bodyPr>
          <a:lstStyle/>
          <a:p>
            <a:pPr marL="0" marR="0" lvl="0" indent="0" algn="l" defTabSz="914217"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a:solidFill>
                  <a:srgbClr val="4C4C4C"/>
                </a:solidFill>
                <a:uFillTx/>
                <a:latin typeface="Barlow"/>
                <a:cs typeface="Arial"/>
              </a:rPr>
              <a:t>Process</a:t>
            </a:r>
          </a:p>
        </p:txBody>
      </p:sp>
      <p:sp>
        <p:nvSpPr>
          <p:cNvPr id="33" name="Title 1">
            <a:extLst>
              <a:ext uri="{FF2B5EF4-FFF2-40B4-BE49-F238E27FC236}">
                <a16:creationId xmlns:a16="http://schemas.microsoft.com/office/drawing/2014/main" id="{C14C9E6D-5563-4788-BBD0-FCF031F85C9A}"/>
              </a:ext>
            </a:extLst>
          </p:cNvPr>
          <p:cNvSpPr txBox="1"/>
          <p:nvPr/>
        </p:nvSpPr>
        <p:spPr>
          <a:xfrm>
            <a:off x="6171038" y="1595106"/>
            <a:ext cx="835770" cy="414936"/>
          </a:xfrm>
          <a:prstGeom prst="rect">
            <a:avLst/>
          </a:prstGeom>
          <a:noFill/>
          <a:ln cap="flat">
            <a:noFill/>
          </a:ln>
        </p:spPr>
        <p:txBody>
          <a:bodyPr vert="horz" wrap="square" lIns="91440" tIns="45720" rIns="91440" bIns="45720" anchor="t" anchorCtr="0" compatLnSpc="1">
            <a:noAutofit/>
          </a:bodyPr>
          <a:lstStyle/>
          <a:p>
            <a:pPr marL="0" marR="0" lvl="0" indent="0" algn="r" defTabSz="914217"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a:solidFill>
                  <a:srgbClr val="4C4C4C"/>
                </a:solidFill>
                <a:uFillTx/>
                <a:latin typeface="Barlow"/>
                <a:cs typeface="Arial"/>
              </a:rPr>
              <a:t>Discrete</a:t>
            </a:r>
          </a:p>
        </p:txBody>
      </p:sp>
      <p:sp>
        <p:nvSpPr>
          <p:cNvPr id="34" name="Title 1">
            <a:extLst>
              <a:ext uri="{FF2B5EF4-FFF2-40B4-BE49-F238E27FC236}">
                <a16:creationId xmlns:a16="http://schemas.microsoft.com/office/drawing/2014/main" id="{4F725168-807B-4684-8E49-E98326CA817B}"/>
              </a:ext>
            </a:extLst>
          </p:cNvPr>
          <p:cNvSpPr txBox="1"/>
          <p:nvPr/>
        </p:nvSpPr>
        <p:spPr>
          <a:xfrm>
            <a:off x="7994196" y="3446931"/>
            <a:ext cx="847923" cy="414936"/>
          </a:xfrm>
          <a:prstGeom prst="rect">
            <a:avLst/>
          </a:prstGeom>
          <a:noFill/>
          <a:ln cap="flat">
            <a:noFill/>
          </a:ln>
        </p:spPr>
        <p:txBody>
          <a:bodyPr vert="horz" wrap="square" lIns="91440" tIns="45720" rIns="91440" bIns="45720" anchor="t" anchorCtr="0" compatLnSpc="1">
            <a:noAutofit/>
          </a:bodyPr>
          <a:lstStyle/>
          <a:p>
            <a:pPr marL="0" marR="0" lvl="0" indent="0" algn="l" defTabSz="914217"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a:solidFill>
                  <a:srgbClr val="4C4C4C"/>
                </a:solidFill>
                <a:uFillTx/>
                <a:latin typeface="Barlow"/>
                <a:cs typeface="Arial"/>
              </a:rPr>
              <a:t>Hybrid</a:t>
            </a:r>
          </a:p>
        </p:txBody>
      </p:sp>
      <p:sp>
        <p:nvSpPr>
          <p:cNvPr id="35" name="TextBox 38">
            <a:extLst>
              <a:ext uri="{FF2B5EF4-FFF2-40B4-BE49-F238E27FC236}">
                <a16:creationId xmlns:a16="http://schemas.microsoft.com/office/drawing/2014/main" id="{92970CEC-FA95-4E0C-8330-81FCC9F1F145}"/>
              </a:ext>
            </a:extLst>
          </p:cNvPr>
          <p:cNvSpPr txBox="1"/>
          <p:nvPr/>
        </p:nvSpPr>
        <p:spPr>
          <a:xfrm>
            <a:off x="7876486" y="3208263"/>
            <a:ext cx="924668" cy="33855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0" i="0" u="none" strike="noStrike" kern="0" cap="none" spc="0" baseline="0">
                <a:solidFill>
                  <a:srgbClr val="4C4C4C"/>
                </a:solidFill>
                <a:uFillTx/>
                <a:latin typeface="Barlow"/>
              </a:rPr>
              <a:t>~40%</a:t>
            </a:r>
          </a:p>
        </p:txBody>
      </p:sp>
      <p:sp>
        <p:nvSpPr>
          <p:cNvPr id="36" name="TextBox 39">
            <a:extLst>
              <a:ext uri="{FF2B5EF4-FFF2-40B4-BE49-F238E27FC236}">
                <a16:creationId xmlns:a16="http://schemas.microsoft.com/office/drawing/2014/main" id="{D217E77D-57F9-4E88-92D5-E5E05601EC48}"/>
              </a:ext>
            </a:extLst>
          </p:cNvPr>
          <p:cNvSpPr txBox="1"/>
          <p:nvPr/>
        </p:nvSpPr>
        <p:spPr>
          <a:xfrm>
            <a:off x="8202597" y="1544010"/>
            <a:ext cx="924668" cy="33855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0" i="0" u="none" strike="noStrike" kern="0" cap="none" spc="0" baseline="0">
                <a:solidFill>
                  <a:srgbClr val="4C4C4C"/>
                </a:solidFill>
                <a:uFillTx/>
                <a:latin typeface="Barlow"/>
              </a:rPr>
              <a:t>~35%</a:t>
            </a:r>
          </a:p>
        </p:txBody>
      </p:sp>
      <p:sp>
        <p:nvSpPr>
          <p:cNvPr id="37" name="TextBox 40">
            <a:extLst>
              <a:ext uri="{FF2B5EF4-FFF2-40B4-BE49-F238E27FC236}">
                <a16:creationId xmlns:a16="http://schemas.microsoft.com/office/drawing/2014/main" id="{C49D3CF1-D56A-4562-8AB7-D620D114A0EF}"/>
              </a:ext>
            </a:extLst>
          </p:cNvPr>
          <p:cNvSpPr txBox="1"/>
          <p:nvPr/>
        </p:nvSpPr>
        <p:spPr>
          <a:xfrm>
            <a:off x="6099477" y="1302699"/>
            <a:ext cx="924668" cy="338556"/>
          </a:xfrm>
          <a:prstGeom prst="rect">
            <a:avLst/>
          </a:prstGeom>
          <a:noFill/>
          <a:ln cap="flat">
            <a:noFill/>
          </a:ln>
        </p:spPr>
        <p:txBody>
          <a:bodyPr vert="horz" wrap="square" lIns="91440" tIns="45720" rIns="91440" bIns="4572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0" i="0" u="none" strike="noStrike" kern="0" cap="none" spc="0" baseline="0">
                <a:solidFill>
                  <a:srgbClr val="4C4C4C"/>
                </a:solidFill>
                <a:uFillTx/>
                <a:latin typeface="Barlow"/>
              </a:rPr>
              <a:t>~25%</a:t>
            </a:r>
          </a:p>
        </p:txBody>
      </p:sp>
      <p:sp>
        <p:nvSpPr>
          <p:cNvPr id="38" name="Title 1">
            <a:extLst>
              <a:ext uri="{FF2B5EF4-FFF2-40B4-BE49-F238E27FC236}">
                <a16:creationId xmlns:a16="http://schemas.microsoft.com/office/drawing/2014/main" id="{3ECDF6F8-5C80-4305-81C5-5F3B5E0088D2}"/>
              </a:ext>
            </a:extLst>
          </p:cNvPr>
          <p:cNvSpPr txBox="1"/>
          <p:nvPr/>
        </p:nvSpPr>
        <p:spPr>
          <a:xfrm>
            <a:off x="11139303" y="1598096"/>
            <a:ext cx="945818" cy="414936"/>
          </a:xfrm>
          <a:prstGeom prst="rect">
            <a:avLst/>
          </a:prstGeom>
          <a:noFill/>
          <a:ln cap="flat">
            <a:noFill/>
          </a:ln>
        </p:spPr>
        <p:txBody>
          <a:bodyPr vert="horz" wrap="square" lIns="91440" tIns="45720" rIns="91440" bIns="45720" anchor="t" anchorCtr="1" compatLnSpc="1">
            <a:noAutofit/>
          </a:bodyPr>
          <a:lstStyle/>
          <a:p>
            <a:pPr marL="0" marR="0" lvl="0" indent="0" algn="ctr" defTabSz="914217"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a:solidFill>
                  <a:srgbClr val="4C4C4C"/>
                </a:solidFill>
                <a:uFillTx/>
                <a:latin typeface="Barlow"/>
                <a:cs typeface="Arial"/>
              </a:rPr>
              <a:t>Intelligent Devices</a:t>
            </a:r>
          </a:p>
        </p:txBody>
      </p:sp>
      <p:sp>
        <p:nvSpPr>
          <p:cNvPr id="39" name="TextBox 45">
            <a:extLst>
              <a:ext uri="{FF2B5EF4-FFF2-40B4-BE49-F238E27FC236}">
                <a16:creationId xmlns:a16="http://schemas.microsoft.com/office/drawing/2014/main" id="{B3D06DCB-72C5-4486-B20F-BD2050B0BCFA}"/>
              </a:ext>
            </a:extLst>
          </p:cNvPr>
          <p:cNvSpPr txBox="1"/>
          <p:nvPr/>
        </p:nvSpPr>
        <p:spPr>
          <a:xfrm>
            <a:off x="11228283" y="1372724"/>
            <a:ext cx="924668" cy="33855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0" i="0" u="none" strike="noStrike" kern="0" cap="none" spc="0" baseline="0">
                <a:solidFill>
                  <a:srgbClr val="4C4C4C"/>
                </a:solidFill>
                <a:uFillTx/>
                <a:latin typeface="Barlow"/>
              </a:rPr>
              <a:t>$2.9B</a:t>
            </a:r>
          </a:p>
        </p:txBody>
      </p:sp>
      <p:sp>
        <p:nvSpPr>
          <p:cNvPr id="40" name="Title 1">
            <a:extLst>
              <a:ext uri="{FF2B5EF4-FFF2-40B4-BE49-F238E27FC236}">
                <a16:creationId xmlns:a16="http://schemas.microsoft.com/office/drawing/2014/main" id="{6BE6117A-71A1-40AE-B958-0ED46AAFCE1C}"/>
              </a:ext>
            </a:extLst>
          </p:cNvPr>
          <p:cNvSpPr txBox="1"/>
          <p:nvPr/>
        </p:nvSpPr>
        <p:spPr>
          <a:xfrm>
            <a:off x="8753679" y="2760491"/>
            <a:ext cx="1018138" cy="844201"/>
          </a:xfrm>
          <a:prstGeom prst="rect">
            <a:avLst/>
          </a:prstGeom>
          <a:noFill/>
          <a:ln cap="flat">
            <a:noFill/>
          </a:ln>
        </p:spPr>
        <p:txBody>
          <a:bodyPr vert="horz" wrap="square" lIns="91440" tIns="45720" rIns="91440" bIns="45720" anchor="t" anchorCtr="1" compatLnSpc="1">
            <a:noAutofit/>
          </a:bodyPr>
          <a:lstStyle/>
          <a:p>
            <a:pPr marL="0" marR="0" lvl="0" indent="0" algn="ctr" defTabSz="914217"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a:solidFill>
                  <a:srgbClr val="4C4C4C"/>
                </a:solidFill>
                <a:uFillTx/>
                <a:latin typeface="Barlow"/>
                <a:cs typeface="Arial"/>
              </a:rPr>
              <a:t>Software and Control</a:t>
            </a:r>
          </a:p>
        </p:txBody>
      </p:sp>
      <p:sp>
        <p:nvSpPr>
          <p:cNvPr id="41" name="TextBox 47">
            <a:extLst>
              <a:ext uri="{FF2B5EF4-FFF2-40B4-BE49-F238E27FC236}">
                <a16:creationId xmlns:a16="http://schemas.microsoft.com/office/drawing/2014/main" id="{8494FE86-9879-43C9-B6B6-EAF0BF898C0F}"/>
              </a:ext>
            </a:extLst>
          </p:cNvPr>
          <p:cNvSpPr txBox="1"/>
          <p:nvPr/>
        </p:nvSpPr>
        <p:spPr>
          <a:xfrm>
            <a:off x="8655756" y="2535109"/>
            <a:ext cx="924668" cy="338556"/>
          </a:xfrm>
          <a:prstGeom prst="rect">
            <a:avLst/>
          </a:prstGeom>
          <a:noFill/>
          <a:ln cap="flat">
            <a:noFill/>
          </a:ln>
        </p:spPr>
        <p:txBody>
          <a:bodyPr vert="horz" wrap="square" lIns="91440" tIns="45720" rIns="91440" bIns="4572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0" i="0" u="none" strike="noStrike" kern="0" cap="none" spc="0" baseline="0">
                <a:solidFill>
                  <a:srgbClr val="4C4C4C"/>
                </a:solidFill>
                <a:uFillTx/>
                <a:latin typeface="Barlow"/>
              </a:rPr>
              <a:t>$1.7B</a:t>
            </a:r>
          </a:p>
        </p:txBody>
      </p:sp>
      <p:grpSp>
        <p:nvGrpSpPr>
          <p:cNvPr id="42" name="Group 49">
            <a:extLst>
              <a:ext uri="{FF2B5EF4-FFF2-40B4-BE49-F238E27FC236}">
                <a16:creationId xmlns:a16="http://schemas.microsoft.com/office/drawing/2014/main" id="{C0994B28-11C0-4F2C-89D4-80817551077B}"/>
              </a:ext>
            </a:extLst>
          </p:cNvPr>
          <p:cNvGrpSpPr/>
          <p:nvPr/>
        </p:nvGrpSpPr>
        <p:grpSpPr>
          <a:xfrm>
            <a:off x="9057058" y="4389092"/>
            <a:ext cx="3028072" cy="1520949"/>
            <a:chOff x="9057058" y="4389092"/>
            <a:chExt cx="3028072" cy="1520949"/>
          </a:xfrm>
        </p:grpSpPr>
        <p:graphicFrame>
          <p:nvGraphicFramePr>
            <p:cNvPr id="43" name="Chart 50">
              <a:extLst>
                <a:ext uri="{FF2B5EF4-FFF2-40B4-BE49-F238E27FC236}">
                  <a16:creationId xmlns:a16="http://schemas.microsoft.com/office/drawing/2014/main" id="{BAB5737F-2023-491E-96B1-9E839022048E}"/>
                </a:ext>
              </a:extLst>
            </p:cNvPr>
            <p:cNvGraphicFramePr/>
            <p:nvPr/>
          </p:nvGraphicFramePr>
          <p:xfrm>
            <a:off x="9395240" y="4389092"/>
            <a:ext cx="2512432" cy="1508695"/>
          </p:xfrm>
          <a:graphic>
            <a:graphicData uri="http://schemas.openxmlformats.org/drawingml/2006/chart">
              <c:chart xmlns:c="http://schemas.openxmlformats.org/drawingml/2006/chart" xmlns:r="http://schemas.openxmlformats.org/officeDocument/2006/relationships" r:id="rId7"/>
            </a:graphicData>
          </a:graphic>
        </p:graphicFrame>
        <p:cxnSp>
          <p:nvCxnSpPr>
            <p:cNvPr id="44" name="Straight Connector 51">
              <a:extLst>
                <a:ext uri="{FF2B5EF4-FFF2-40B4-BE49-F238E27FC236}">
                  <a16:creationId xmlns:a16="http://schemas.microsoft.com/office/drawing/2014/main" id="{A17D38A7-AAD9-4DEF-ABA1-FA1FA9666C03}"/>
                </a:ext>
              </a:extLst>
            </p:cNvPr>
            <p:cNvCxnSpPr/>
            <p:nvPr/>
          </p:nvCxnSpPr>
          <p:spPr>
            <a:xfrm>
              <a:off x="9457520" y="4566394"/>
              <a:ext cx="1134" cy="1127401"/>
            </a:xfrm>
            <a:prstGeom prst="straightConnector1">
              <a:avLst/>
            </a:prstGeom>
            <a:noFill/>
            <a:ln w="9528" cap="flat">
              <a:solidFill>
                <a:srgbClr val="CCCCCC"/>
              </a:solidFill>
              <a:prstDash val="solid"/>
              <a:round/>
            </a:ln>
          </p:spPr>
        </p:cxnSp>
        <p:cxnSp>
          <p:nvCxnSpPr>
            <p:cNvPr id="45" name="Straight Connector 52">
              <a:extLst>
                <a:ext uri="{FF2B5EF4-FFF2-40B4-BE49-F238E27FC236}">
                  <a16:creationId xmlns:a16="http://schemas.microsoft.com/office/drawing/2014/main" id="{9C9C5D72-BCC5-4648-A8B0-5DCB566AADB2}"/>
                </a:ext>
              </a:extLst>
            </p:cNvPr>
            <p:cNvCxnSpPr/>
            <p:nvPr/>
          </p:nvCxnSpPr>
          <p:spPr>
            <a:xfrm>
              <a:off x="9475863" y="5695633"/>
              <a:ext cx="2333228" cy="0"/>
            </a:xfrm>
            <a:prstGeom prst="straightConnector1">
              <a:avLst/>
            </a:prstGeom>
            <a:noFill/>
            <a:ln w="9528" cap="flat">
              <a:solidFill>
                <a:srgbClr val="CCCCCC"/>
              </a:solidFill>
              <a:prstDash val="solid"/>
              <a:round/>
            </a:ln>
          </p:spPr>
        </p:cxnSp>
        <p:sp>
          <p:nvSpPr>
            <p:cNvPr id="46" name="TextBox 53">
              <a:extLst>
                <a:ext uri="{FF2B5EF4-FFF2-40B4-BE49-F238E27FC236}">
                  <a16:creationId xmlns:a16="http://schemas.microsoft.com/office/drawing/2014/main" id="{BBEDF33F-876C-4C0D-86CF-7058ABF7C330}"/>
                </a:ext>
              </a:extLst>
            </p:cNvPr>
            <p:cNvSpPr txBox="1"/>
            <p:nvPr/>
          </p:nvSpPr>
          <p:spPr>
            <a:xfrm>
              <a:off x="9057058" y="5494721"/>
              <a:ext cx="472342" cy="21608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ts val="11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4C4C4C"/>
                  </a:solidFill>
                  <a:uFillTx/>
                  <a:latin typeface="Barlow"/>
                  <a:cs typeface="Arial Narrow"/>
                </a:rPr>
                <a:t>100</a:t>
              </a:r>
            </a:p>
          </p:txBody>
        </p:sp>
        <p:sp>
          <p:nvSpPr>
            <p:cNvPr id="47" name="TextBox 54">
              <a:extLst>
                <a:ext uri="{FF2B5EF4-FFF2-40B4-BE49-F238E27FC236}">
                  <a16:creationId xmlns:a16="http://schemas.microsoft.com/office/drawing/2014/main" id="{49F333BB-4712-44CF-9CA7-3F38EAF31AD5}"/>
                </a:ext>
              </a:extLst>
            </p:cNvPr>
            <p:cNvSpPr txBox="1"/>
            <p:nvPr/>
          </p:nvSpPr>
          <p:spPr>
            <a:xfrm>
              <a:off x="9064044" y="4474762"/>
              <a:ext cx="472342" cy="21852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ts val="11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4C4C4C"/>
                  </a:solidFill>
                  <a:uFillTx/>
                  <a:latin typeface="Barlow"/>
                  <a:cs typeface="Arial Narrow"/>
                </a:rPr>
                <a:t>800</a:t>
              </a:r>
            </a:p>
          </p:txBody>
        </p:sp>
        <p:sp>
          <p:nvSpPr>
            <p:cNvPr id="48" name="TextBox 55">
              <a:extLst>
                <a:ext uri="{FF2B5EF4-FFF2-40B4-BE49-F238E27FC236}">
                  <a16:creationId xmlns:a16="http://schemas.microsoft.com/office/drawing/2014/main" id="{9B29A55E-1692-472B-B89D-D60FFB6A1088}"/>
                </a:ext>
              </a:extLst>
            </p:cNvPr>
            <p:cNvSpPr txBox="1"/>
            <p:nvPr/>
          </p:nvSpPr>
          <p:spPr>
            <a:xfrm>
              <a:off x="9222400" y="5691518"/>
              <a:ext cx="569579" cy="21608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ts val="11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4C4C4C"/>
                  </a:solidFill>
                  <a:uFillTx/>
                  <a:latin typeface="Barlow"/>
                  <a:cs typeface="Arial Narrow"/>
                </a:rPr>
                <a:t>2008</a:t>
              </a:r>
            </a:p>
          </p:txBody>
        </p:sp>
        <p:sp>
          <p:nvSpPr>
            <p:cNvPr id="49" name="TextBox 56">
              <a:extLst>
                <a:ext uri="{FF2B5EF4-FFF2-40B4-BE49-F238E27FC236}">
                  <a16:creationId xmlns:a16="http://schemas.microsoft.com/office/drawing/2014/main" id="{8E703C90-309B-48B9-962A-0A69E13B7917}"/>
                </a:ext>
              </a:extLst>
            </p:cNvPr>
            <p:cNvSpPr txBox="1"/>
            <p:nvPr/>
          </p:nvSpPr>
          <p:spPr>
            <a:xfrm>
              <a:off x="11515551" y="5691518"/>
              <a:ext cx="569579" cy="21852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ts val="1100"/>
                </a:lnSpc>
                <a:spcBef>
                  <a:spcPts val="0"/>
                </a:spcBef>
                <a:spcAft>
                  <a:spcPts val="0"/>
                </a:spcAft>
                <a:buNone/>
                <a:tabLst/>
                <a:defRPr sz="1800" b="0" i="0" u="none" strike="noStrike" kern="0" cap="none" spc="0" baseline="0">
                  <a:solidFill>
                    <a:srgbClr val="000000"/>
                  </a:solidFill>
                  <a:uFillTx/>
                </a:defRPr>
              </a:pPr>
              <a:r>
                <a:rPr lang="en-US" sz="700" b="0" i="0" u="none" strike="noStrike" kern="1200" cap="none" spc="0" baseline="0">
                  <a:solidFill>
                    <a:srgbClr val="4C4C4C"/>
                  </a:solidFill>
                  <a:uFillTx/>
                  <a:latin typeface="Barlow"/>
                  <a:cs typeface="Arial Narrow"/>
                </a:rPr>
                <a:t>2020</a:t>
              </a:r>
            </a:p>
          </p:txBody>
        </p:sp>
      </p:grpSp>
      <p:grpSp>
        <p:nvGrpSpPr>
          <p:cNvPr id="50" name="Group 57">
            <a:extLst>
              <a:ext uri="{FF2B5EF4-FFF2-40B4-BE49-F238E27FC236}">
                <a16:creationId xmlns:a16="http://schemas.microsoft.com/office/drawing/2014/main" id="{E35FCE47-9D15-4D0A-985C-6BAB73337392}"/>
              </a:ext>
            </a:extLst>
          </p:cNvPr>
          <p:cNvGrpSpPr/>
          <p:nvPr/>
        </p:nvGrpSpPr>
        <p:grpSpPr>
          <a:xfrm>
            <a:off x="9619579" y="4536265"/>
            <a:ext cx="1585149" cy="345697"/>
            <a:chOff x="9619579" y="4536265"/>
            <a:chExt cx="1585149" cy="345697"/>
          </a:xfrm>
        </p:grpSpPr>
        <p:grpSp>
          <p:nvGrpSpPr>
            <p:cNvPr id="51" name="Group 58">
              <a:extLst>
                <a:ext uri="{FF2B5EF4-FFF2-40B4-BE49-F238E27FC236}">
                  <a16:creationId xmlns:a16="http://schemas.microsoft.com/office/drawing/2014/main" id="{C8EFDC44-378C-4760-9D24-5F9446B0D41E}"/>
                </a:ext>
              </a:extLst>
            </p:cNvPr>
            <p:cNvGrpSpPr/>
            <p:nvPr/>
          </p:nvGrpSpPr>
          <p:grpSpPr>
            <a:xfrm>
              <a:off x="9756977" y="4536265"/>
              <a:ext cx="1447751" cy="345697"/>
              <a:chOff x="9756977" y="4536265"/>
              <a:chExt cx="1447751" cy="345697"/>
            </a:xfrm>
          </p:grpSpPr>
          <p:sp>
            <p:nvSpPr>
              <p:cNvPr id="52" name="Title 1">
                <a:extLst>
                  <a:ext uri="{FF2B5EF4-FFF2-40B4-BE49-F238E27FC236}">
                    <a16:creationId xmlns:a16="http://schemas.microsoft.com/office/drawing/2014/main" id="{BC600DBD-1FDC-4A4A-8546-D968215D4882}"/>
                  </a:ext>
                </a:extLst>
              </p:cNvPr>
              <p:cNvSpPr txBox="1"/>
              <p:nvPr/>
            </p:nvSpPr>
            <p:spPr>
              <a:xfrm>
                <a:off x="9756977" y="4536265"/>
                <a:ext cx="1447751" cy="190789"/>
              </a:xfrm>
              <a:prstGeom prst="rect">
                <a:avLst/>
              </a:prstGeom>
              <a:noFill/>
              <a:ln cap="flat">
                <a:noFill/>
              </a:ln>
            </p:spPr>
            <p:txBody>
              <a:bodyPr vert="horz" wrap="square" lIns="0" tIns="0" rIns="0" bIns="0" anchor="ctr" anchorCtr="0" compatLnSpc="1">
                <a:noAutofit/>
              </a:bodyPr>
              <a:lstStyle/>
              <a:p>
                <a:pPr marL="0" marR="0" lvl="0" indent="0" algn="l" defTabSz="45687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a:solidFill>
                      <a:srgbClr val="7F7F7F"/>
                    </a:solidFill>
                    <a:uFillTx/>
                    <a:latin typeface="Barlow"/>
                    <a:cs typeface="Arial" pitchFamily="34"/>
                  </a:rPr>
                  <a:t>Rockwell Automation</a:t>
                </a:r>
                <a:endParaRPr lang="en-US" sz="900" b="1" i="0" u="none" strike="noStrike" kern="0" cap="none" spc="0" baseline="0">
                  <a:solidFill>
                    <a:srgbClr val="7F7F7F"/>
                  </a:solidFill>
                  <a:uFillTx/>
                  <a:latin typeface="Barlow"/>
                  <a:cs typeface="Arial" pitchFamily="34"/>
                </a:endParaRPr>
              </a:p>
            </p:txBody>
          </p:sp>
          <p:sp>
            <p:nvSpPr>
              <p:cNvPr id="53" name="Title 1">
                <a:extLst>
                  <a:ext uri="{FF2B5EF4-FFF2-40B4-BE49-F238E27FC236}">
                    <a16:creationId xmlns:a16="http://schemas.microsoft.com/office/drawing/2014/main" id="{9016ED06-AECB-4F0F-AAD2-0DE182097298}"/>
                  </a:ext>
                </a:extLst>
              </p:cNvPr>
              <p:cNvSpPr txBox="1"/>
              <p:nvPr/>
            </p:nvSpPr>
            <p:spPr>
              <a:xfrm>
                <a:off x="9756977" y="4691173"/>
                <a:ext cx="1447751" cy="190789"/>
              </a:xfrm>
              <a:prstGeom prst="rect">
                <a:avLst/>
              </a:prstGeom>
              <a:noFill/>
              <a:ln cap="flat">
                <a:noFill/>
              </a:ln>
            </p:spPr>
            <p:txBody>
              <a:bodyPr vert="horz" wrap="square" lIns="0" tIns="0" rIns="0" bIns="0" anchor="ctr" anchorCtr="0" compatLnSpc="1">
                <a:noAutofit/>
              </a:bodyPr>
              <a:lstStyle/>
              <a:p>
                <a:pPr marL="0" marR="0" lvl="0" indent="0" algn="l" defTabSz="45687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0" cap="none" spc="0" baseline="0">
                    <a:solidFill>
                      <a:srgbClr val="7F7F7F"/>
                    </a:solidFill>
                    <a:uFillTx/>
                    <a:latin typeface="Barlow"/>
                    <a:cs typeface="Arial" pitchFamily="34"/>
                  </a:rPr>
                  <a:t>S&amp;P 500 Index</a:t>
                </a:r>
                <a:endParaRPr lang="en-US" sz="900" b="1" i="0" u="none" strike="noStrike" kern="0" cap="none" spc="0" baseline="0">
                  <a:solidFill>
                    <a:srgbClr val="7F7F7F"/>
                  </a:solidFill>
                  <a:uFillTx/>
                  <a:latin typeface="Barlow"/>
                  <a:cs typeface="Arial" pitchFamily="34"/>
                </a:endParaRPr>
              </a:p>
            </p:txBody>
          </p:sp>
        </p:grpSp>
        <p:sp>
          <p:nvSpPr>
            <p:cNvPr id="54" name="Oval 59">
              <a:extLst>
                <a:ext uri="{FF2B5EF4-FFF2-40B4-BE49-F238E27FC236}">
                  <a16:creationId xmlns:a16="http://schemas.microsoft.com/office/drawing/2014/main" id="{6A6BC3B8-F37D-45A6-B632-E54778D0C4EB}"/>
                </a:ext>
              </a:extLst>
            </p:cNvPr>
            <p:cNvSpPr/>
            <p:nvPr/>
          </p:nvSpPr>
          <p:spPr>
            <a:xfrm>
              <a:off x="9619579" y="4604168"/>
              <a:ext cx="60963" cy="6096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CD163F"/>
            </a:solidFill>
            <a:ln cap="flat">
              <a:noFill/>
              <a:prstDash val="solid"/>
            </a:ln>
          </p:spPr>
          <p:txBody>
            <a:bodyPr vert="horz" wrap="none" lIns="91440" tIns="45720" rIns="91440" bIns="45720" anchor="ctr" anchorCtr="1" compatLnSpc="1">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000000"/>
                </a:solidFill>
                <a:uFillTx/>
                <a:latin typeface="Barlow"/>
              </a:endParaRPr>
            </a:p>
          </p:txBody>
        </p:sp>
        <p:sp>
          <p:nvSpPr>
            <p:cNvPr id="55" name="Oval 60">
              <a:extLst>
                <a:ext uri="{FF2B5EF4-FFF2-40B4-BE49-F238E27FC236}">
                  <a16:creationId xmlns:a16="http://schemas.microsoft.com/office/drawing/2014/main" id="{8D71AD55-7D4F-4084-8F2B-63FCF2A692D8}"/>
                </a:ext>
              </a:extLst>
            </p:cNvPr>
            <p:cNvSpPr/>
            <p:nvPr/>
          </p:nvSpPr>
          <p:spPr>
            <a:xfrm>
              <a:off x="9619579" y="4761646"/>
              <a:ext cx="60963" cy="6096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3E7E"/>
            </a:solidFill>
            <a:ln cap="flat">
              <a:noFill/>
              <a:prstDash val="solid"/>
            </a:ln>
          </p:spPr>
          <p:txBody>
            <a:bodyPr vert="horz" wrap="none" lIns="91440" tIns="45720" rIns="91440" bIns="45720" anchor="ctr" anchorCtr="1" compatLnSpc="1">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a:solidFill>
                  <a:srgbClr val="000000"/>
                </a:solidFill>
                <a:uFillTx/>
                <a:latin typeface="Barlow"/>
              </a:endParaRPr>
            </a:p>
          </p:txBody>
        </p:sp>
      </p:grpSp>
      <p:pic>
        <p:nvPicPr>
          <p:cNvPr id="56" name="Picture 63">
            <a:extLst>
              <a:ext uri="{FF2B5EF4-FFF2-40B4-BE49-F238E27FC236}">
                <a16:creationId xmlns:a16="http://schemas.microsoft.com/office/drawing/2014/main" id="{061680DB-A4A8-47ED-97BC-03D33A43F7DF}"/>
              </a:ext>
            </a:extLst>
          </p:cNvPr>
          <p:cNvPicPr>
            <a:picLocks noChangeAspect="1"/>
          </p:cNvPicPr>
          <p:nvPr/>
        </p:nvPicPr>
        <p:blipFill>
          <a:blip r:embed="rId8"/>
          <a:stretch>
            <a:fillRect/>
          </a:stretch>
        </p:blipFill>
        <p:spPr>
          <a:xfrm>
            <a:off x="5322301" y="5474905"/>
            <a:ext cx="2061240" cy="373157"/>
          </a:xfrm>
          <a:prstGeom prst="rect">
            <a:avLst/>
          </a:prstGeom>
          <a:noFill/>
          <a:ln cap="flat">
            <a:noFill/>
          </a:ln>
        </p:spPr>
      </p:pic>
      <p:sp>
        <p:nvSpPr>
          <p:cNvPr id="57" name="TextBox 64">
            <a:extLst>
              <a:ext uri="{FF2B5EF4-FFF2-40B4-BE49-F238E27FC236}">
                <a16:creationId xmlns:a16="http://schemas.microsoft.com/office/drawing/2014/main" id="{6D46A5DC-033D-47E3-880D-22CBD095936B}"/>
              </a:ext>
            </a:extLst>
          </p:cNvPr>
          <p:cNvSpPr txBox="1"/>
          <p:nvPr/>
        </p:nvSpPr>
        <p:spPr>
          <a:xfrm>
            <a:off x="7388662" y="5436236"/>
            <a:ext cx="1658474" cy="430883"/>
          </a:xfrm>
          <a:prstGeom prst="rect">
            <a:avLst/>
          </a:prstGeom>
          <a:noFill/>
          <a:ln cap="flat">
            <a:noFill/>
          </a:ln>
        </p:spPr>
        <p:txBody>
          <a:bodyPr vert="horz" wrap="square" lIns="91440" tIns="45720" rIns="91440" bIns="45720" anchor="t" anchorCtr="0" compatLnSpc="1">
            <a:spAutoFit/>
          </a:bodyPr>
          <a:lstStyle/>
          <a:p>
            <a:pPr marL="0" marR="0" lvl="0" indent="0" algn="l" defTabSz="609255"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0" i="0" u="none" strike="noStrike" kern="1200" cap="none" spc="0" baseline="0">
                <a:solidFill>
                  <a:srgbClr val="4C4C4C"/>
                </a:solidFill>
                <a:uFillTx/>
                <a:latin typeface="Barlow"/>
              </a:rPr>
              <a:t>The 50 best places </a:t>
            </a:r>
            <a:br>
              <a:rPr lang="en-US" sz="1100" b="0" i="0" u="none" strike="noStrike" kern="1200" cap="none" spc="0" baseline="0">
                <a:solidFill>
                  <a:srgbClr val="4C4C4C"/>
                </a:solidFill>
                <a:uFillTx/>
                <a:latin typeface="Barlow"/>
              </a:rPr>
            </a:br>
            <a:r>
              <a:rPr lang="en-US" sz="1100" b="0" i="0" u="none" strike="noStrike" kern="1200" cap="none" spc="0" baseline="0">
                <a:solidFill>
                  <a:srgbClr val="4C4C4C"/>
                </a:solidFill>
                <a:uFillTx/>
                <a:latin typeface="Barlow"/>
              </a:rPr>
              <a:t>to work for innovators </a:t>
            </a:r>
            <a:endParaRPr lang="en-US" sz="1100" b="0" i="1" u="none" strike="noStrike" kern="1200" cap="none" spc="0" baseline="0">
              <a:solidFill>
                <a:srgbClr val="4C4C4C"/>
              </a:solidFill>
              <a:uFillTx/>
              <a:latin typeface="Barlow"/>
            </a:endParaRPr>
          </a:p>
        </p:txBody>
      </p:sp>
      <p:sp>
        <p:nvSpPr>
          <p:cNvPr id="58" name="Title 1">
            <a:extLst>
              <a:ext uri="{FF2B5EF4-FFF2-40B4-BE49-F238E27FC236}">
                <a16:creationId xmlns:a16="http://schemas.microsoft.com/office/drawing/2014/main" id="{A72551A0-BB06-409E-98A1-C384A463B152}"/>
              </a:ext>
            </a:extLst>
          </p:cNvPr>
          <p:cNvSpPr txBox="1"/>
          <p:nvPr/>
        </p:nvSpPr>
        <p:spPr>
          <a:xfrm>
            <a:off x="9507464" y="1452350"/>
            <a:ext cx="945818" cy="414936"/>
          </a:xfrm>
          <a:prstGeom prst="rect">
            <a:avLst/>
          </a:prstGeom>
          <a:noFill/>
          <a:ln cap="flat">
            <a:noFill/>
          </a:ln>
        </p:spPr>
        <p:txBody>
          <a:bodyPr vert="horz" wrap="square" lIns="91440" tIns="45720" rIns="91440" bIns="45720" anchor="t" anchorCtr="0" compatLnSpc="1">
            <a:noAutofit/>
          </a:bodyPr>
          <a:lstStyle/>
          <a:p>
            <a:pPr marL="0" marR="0" lvl="0" indent="0" algn="l" defTabSz="914217"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000" b="0" i="0" u="none" strike="noStrike" kern="0" cap="none" spc="0" baseline="0">
                <a:solidFill>
                  <a:srgbClr val="4C4C4C"/>
                </a:solidFill>
                <a:uFillTx/>
                <a:latin typeface="Barlow"/>
                <a:cs typeface="Arial"/>
              </a:rPr>
              <a:t>Lifecycle Services</a:t>
            </a:r>
          </a:p>
        </p:txBody>
      </p:sp>
      <p:sp>
        <p:nvSpPr>
          <p:cNvPr id="59" name="TextBox 66">
            <a:extLst>
              <a:ext uri="{FF2B5EF4-FFF2-40B4-BE49-F238E27FC236}">
                <a16:creationId xmlns:a16="http://schemas.microsoft.com/office/drawing/2014/main" id="{1DDFBD3C-8058-460B-9525-0B8E3727E82D}"/>
              </a:ext>
            </a:extLst>
          </p:cNvPr>
          <p:cNvSpPr txBox="1"/>
          <p:nvPr/>
        </p:nvSpPr>
        <p:spPr>
          <a:xfrm>
            <a:off x="9490118" y="1226969"/>
            <a:ext cx="924668" cy="33855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0" i="0" u="none" strike="noStrike" kern="0" cap="none" spc="0" baseline="0">
                <a:solidFill>
                  <a:srgbClr val="4C4C4C"/>
                </a:solidFill>
                <a:uFillTx/>
                <a:latin typeface="Barlow"/>
              </a:rPr>
              <a:t>$1.7B</a:t>
            </a:r>
          </a:p>
        </p:txBody>
      </p:sp>
      <p:pic>
        <p:nvPicPr>
          <p:cNvPr id="60" name="Picture 67" descr="A picture containing text, bottle, sign, newspaper&#10;&#10;Description automatically generated">
            <a:extLst>
              <a:ext uri="{FF2B5EF4-FFF2-40B4-BE49-F238E27FC236}">
                <a16:creationId xmlns:a16="http://schemas.microsoft.com/office/drawing/2014/main" id="{35837544-0562-4B15-B85E-8FF874F77BE8}"/>
              </a:ext>
            </a:extLst>
          </p:cNvPr>
          <p:cNvPicPr>
            <a:picLocks noChangeAspect="1"/>
          </p:cNvPicPr>
          <p:nvPr/>
        </p:nvPicPr>
        <p:blipFill>
          <a:blip r:embed="rId9"/>
          <a:stretch>
            <a:fillRect/>
          </a:stretch>
        </p:blipFill>
        <p:spPr>
          <a:xfrm>
            <a:off x="3231590" y="5381600"/>
            <a:ext cx="627689" cy="537063"/>
          </a:xfrm>
          <a:prstGeom prst="rect">
            <a:avLst/>
          </a:prstGeom>
          <a:noFill/>
          <a:ln cap="flat">
            <a:noFill/>
          </a:ln>
        </p:spPr>
      </p:pic>
      <p:pic>
        <p:nvPicPr>
          <p:cNvPr id="61" name="Picture 69">
            <a:extLst>
              <a:ext uri="{FF2B5EF4-FFF2-40B4-BE49-F238E27FC236}">
                <a16:creationId xmlns:a16="http://schemas.microsoft.com/office/drawing/2014/main" id="{DDD8877B-05B7-4559-97E5-38E66447E17C}"/>
              </a:ext>
            </a:extLst>
          </p:cNvPr>
          <p:cNvPicPr>
            <a:picLocks noChangeAspect="1"/>
          </p:cNvPicPr>
          <p:nvPr/>
        </p:nvPicPr>
        <p:blipFill>
          <a:blip r:embed="rId10"/>
          <a:stretch>
            <a:fillRect/>
          </a:stretch>
        </p:blipFill>
        <p:spPr>
          <a:xfrm>
            <a:off x="350324" y="1303340"/>
            <a:ext cx="2295144" cy="174531"/>
          </a:xfrm>
          <a:prstGeom prst="rect">
            <a:avLst/>
          </a:prstGeom>
          <a:noFill/>
          <a:ln cap="flat">
            <a:noFill/>
          </a:ln>
        </p:spPr>
      </p:pic>
      <p:sp>
        <p:nvSpPr>
          <p:cNvPr id="62" name="TextBox 68">
            <a:extLst>
              <a:ext uri="{FF2B5EF4-FFF2-40B4-BE49-F238E27FC236}">
                <a16:creationId xmlns:a16="http://schemas.microsoft.com/office/drawing/2014/main" id="{6F9D669A-24AF-4BE7-BAD0-D2787FE92F22}"/>
              </a:ext>
            </a:extLst>
          </p:cNvPr>
          <p:cNvSpPr txBox="1"/>
          <p:nvPr/>
        </p:nvSpPr>
        <p:spPr>
          <a:xfrm>
            <a:off x="6145270" y="4519595"/>
            <a:ext cx="1184541" cy="584703"/>
          </a:xfrm>
          <a:prstGeom prst="rect">
            <a:avLst/>
          </a:prstGeom>
          <a:noFill/>
          <a:ln cap="flat">
            <a:noFill/>
          </a:ln>
        </p:spPr>
        <p:txBody>
          <a:bodyPr vert="horz" wrap="square" lIns="91366" tIns="45683" rIns="91366" bIns="45683" anchor="t" anchorCtr="0" compatLnSpc="1">
            <a:spAutoFit/>
          </a:bodyPr>
          <a:lstStyle/>
          <a:p>
            <a:pPr marL="0" marR="0" lvl="0" indent="0" algn="l" defTabSz="609154"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200" b="0" i="0" u="none" strike="noStrike" kern="1200" cap="none" spc="0" baseline="0">
                <a:solidFill>
                  <a:srgbClr val="4C4C4C"/>
                </a:solidFill>
                <a:uFillTx/>
                <a:latin typeface="Barlow"/>
                <a:cs typeface="Arial"/>
              </a:rPr>
              <a:t>23.5k</a:t>
            </a:r>
            <a:endParaRPr lang="en-US" sz="3200" b="1" i="1" u="none" strike="noStrike" kern="1200" cap="none" spc="-100" baseline="0">
              <a:solidFill>
                <a:srgbClr val="4C4C4C"/>
              </a:solidFill>
              <a:uFillTx/>
              <a:latin typeface="Barlow"/>
            </a:endParaRPr>
          </a:p>
        </p:txBody>
      </p:sp>
      <p:sp>
        <p:nvSpPr>
          <p:cNvPr id="63" name="TextBox 70">
            <a:extLst>
              <a:ext uri="{FF2B5EF4-FFF2-40B4-BE49-F238E27FC236}">
                <a16:creationId xmlns:a16="http://schemas.microsoft.com/office/drawing/2014/main" id="{C35F4B0E-CAE0-47A5-B8F7-B96A45CB2996}"/>
              </a:ext>
            </a:extLst>
          </p:cNvPr>
          <p:cNvSpPr txBox="1"/>
          <p:nvPr/>
        </p:nvSpPr>
        <p:spPr>
          <a:xfrm>
            <a:off x="7165348" y="4604168"/>
            <a:ext cx="1676396" cy="43088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100" b="0" i="0" u="none" strike="noStrike" kern="1200" cap="none" spc="0" baseline="0">
                <a:solidFill>
                  <a:srgbClr val="4C4C4C"/>
                </a:solidFill>
                <a:uFillTx/>
                <a:latin typeface="Barlow"/>
              </a:rPr>
              <a:t>Employees: more than half outside the U.S.</a:t>
            </a:r>
            <a:endParaRPr lang="en-US" sz="1100" b="0" i="0" u="none" strike="noStrike" kern="0" cap="none" spc="0" baseline="0">
              <a:solidFill>
                <a:srgbClr val="4C4C4C"/>
              </a:solidFill>
              <a:uFillTx/>
              <a:latin typeface="Barlow"/>
            </a:endParaRPr>
          </a:p>
        </p:txBody>
      </p:sp>
      <p:pic>
        <p:nvPicPr>
          <p:cNvPr id="64" name="Picture 71">
            <a:extLst>
              <a:ext uri="{FF2B5EF4-FFF2-40B4-BE49-F238E27FC236}">
                <a16:creationId xmlns:a16="http://schemas.microsoft.com/office/drawing/2014/main" id="{2FBFD225-984D-470A-AEE4-AD42C2542A42}"/>
              </a:ext>
            </a:extLst>
          </p:cNvPr>
          <p:cNvPicPr>
            <a:picLocks noChangeAspect="1"/>
          </p:cNvPicPr>
          <p:nvPr/>
        </p:nvPicPr>
        <p:blipFill>
          <a:blip r:embed="rId11"/>
          <a:srcRect/>
          <a:stretch>
            <a:fillRect/>
          </a:stretch>
        </p:blipFill>
        <p:spPr>
          <a:xfrm>
            <a:off x="5644344" y="4618570"/>
            <a:ext cx="514971" cy="378470"/>
          </a:xfrm>
          <a:prstGeom prst="rect">
            <a:avLst/>
          </a:prstGeom>
          <a:noFill/>
          <a:ln cap="flat">
            <a:noFill/>
          </a:ln>
        </p:spPr>
      </p:pic>
    </p:spTree>
    <p:extLst>
      <p:ext uri="{BB962C8B-B14F-4D97-AF65-F5344CB8AC3E}">
        <p14:creationId xmlns:p14="http://schemas.microsoft.com/office/powerpoint/2010/main" val="33157101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4255721"/>
      </p:ext>
    </p:extLst>
  </p:cSld>
  <p:clrMapOvr>
    <a:masterClrMapping/>
  </p:clrMapOvr>
  <p:transition advClick="0" advTm="20000">
    <p:push dir="u"/>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FC802798-C3C4-457F-82AB-15BCAAEC838A}"/>
              </a:ext>
            </a:extLst>
          </p:cNvPr>
          <p:cNvSpPr/>
          <p:nvPr/>
        </p:nvSpPr>
        <p:spPr>
          <a:xfrm>
            <a:off x="1584005" y="899760"/>
            <a:ext cx="2783351" cy="707882"/>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457108"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4000" b="1" i="0" u="none" strike="noStrike" kern="1200" cap="none" spc="0" baseline="0">
                <a:solidFill>
                  <a:srgbClr val="000000"/>
                </a:solidFill>
                <a:uFillTx/>
                <a:latin typeface="Barlow"/>
              </a:rPr>
              <a:t>Agenda</a:t>
            </a:r>
          </a:p>
        </p:txBody>
      </p:sp>
      <p:sp>
        <p:nvSpPr>
          <p:cNvPr id="3" name="Text Placeholder 6">
            <a:extLst>
              <a:ext uri="{FF2B5EF4-FFF2-40B4-BE49-F238E27FC236}">
                <a16:creationId xmlns:a16="http://schemas.microsoft.com/office/drawing/2014/main" id="{ACF79162-C39F-41BF-BA3B-C588E5BD7180}"/>
              </a:ext>
            </a:extLst>
          </p:cNvPr>
          <p:cNvSpPr txBox="1">
            <a:spLocks noGrp="1"/>
          </p:cNvSpPr>
          <p:nvPr>
            <p:ph type="body" sz="quarter" idx="4294967295"/>
          </p:nvPr>
        </p:nvSpPr>
        <p:spPr>
          <a:xfrm>
            <a:off x="1667664" y="2399376"/>
            <a:ext cx="1682496" cy="954103"/>
          </a:xfrm>
          <a:prstGeom prst="rect">
            <a:avLst/>
          </a:prstGeom>
          <a:noFill/>
          <a:ln>
            <a:noFill/>
          </a:ln>
        </p:spPr>
        <p:txBody>
          <a:bodyPr vert="horz" wrap="square" lIns="91440" tIns="45720" rIns="91440" bIns="45720" anchor="ctr" anchorCtr="0" compatLnSpc="1">
            <a:spAutoFit/>
          </a:bodyPr>
          <a:lstStyle>
            <a:lvl1pPr marL="0" marR="0" lvl="0" indent="0" fontAlgn="auto">
              <a:lnSpc>
                <a:spcPct val="100000"/>
              </a:lnSpc>
              <a:spcBef>
                <a:spcPts val="0"/>
              </a:spcBef>
              <a:spcAft>
                <a:spcPts val="800"/>
              </a:spcAft>
              <a:buNone/>
              <a:tabLst/>
              <a:defRPr lang="en-US" sz="1400" b="0" i="0" u="none" strike="noStrike" kern="0" cap="none" spc="0" baseline="0">
                <a:solidFill>
                  <a:srgbClr val="4C4C4C"/>
                </a:solidFill>
                <a:uFillTx/>
                <a:latin typeface="Barlow"/>
              </a:defRPr>
            </a:lvl1pPr>
          </a:lstStyle>
          <a:p>
            <a:pPr lvl="0"/>
            <a:r>
              <a:rPr lang="en-US"/>
              <a:t>Enter list item here or delete the number if not applicable</a:t>
            </a:r>
          </a:p>
        </p:txBody>
      </p:sp>
      <p:sp>
        <p:nvSpPr>
          <p:cNvPr id="4" name="Text Placeholder 6">
            <a:extLst>
              <a:ext uri="{FF2B5EF4-FFF2-40B4-BE49-F238E27FC236}">
                <a16:creationId xmlns:a16="http://schemas.microsoft.com/office/drawing/2014/main" id="{18524342-F265-4DD4-B9AD-DB737C300774}"/>
              </a:ext>
            </a:extLst>
          </p:cNvPr>
          <p:cNvSpPr txBox="1">
            <a:spLocks noGrp="1"/>
          </p:cNvSpPr>
          <p:nvPr>
            <p:ph type="body" sz="quarter" idx="4294967295"/>
          </p:nvPr>
        </p:nvSpPr>
        <p:spPr>
          <a:xfrm>
            <a:off x="4337063" y="2399376"/>
            <a:ext cx="1679195" cy="954103"/>
          </a:xfrm>
          <a:prstGeom prst="rect">
            <a:avLst/>
          </a:prstGeom>
          <a:noFill/>
          <a:ln>
            <a:noFill/>
          </a:ln>
        </p:spPr>
        <p:txBody>
          <a:bodyPr vert="horz" wrap="square" lIns="91440" tIns="45720" rIns="91440" bIns="45720" anchor="ctr" anchorCtr="0" compatLnSpc="1">
            <a:spAutoFit/>
          </a:bodyPr>
          <a:lstStyle>
            <a:lvl1pPr marL="0" marR="0" lvl="0" indent="0" fontAlgn="auto">
              <a:lnSpc>
                <a:spcPct val="100000"/>
              </a:lnSpc>
              <a:spcBef>
                <a:spcPts val="0"/>
              </a:spcBef>
              <a:spcAft>
                <a:spcPts val="800"/>
              </a:spcAft>
              <a:buNone/>
              <a:tabLst/>
              <a:defRPr lang="en-US" sz="1400" b="0" i="0" u="none" strike="noStrike" kern="0" cap="none" spc="0" baseline="0">
                <a:solidFill>
                  <a:srgbClr val="4C4C4C"/>
                </a:solidFill>
                <a:uFillTx/>
                <a:latin typeface="Barlow"/>
              </a:defRPr>
            </a:lvl1pPr>
          </a:lstStyle>
          <a:p>
            <a:pPr lvl="0"/>
            <a:r>
              <a:rPr lang="en-US"/>
              <a:t>Enter list item here or delete the number if not applicable</a:t>
            </a:r>
          </a:p>
        </p:txBody>
      </p:sp>
      <p:sp>
        <p:nvSpPr>
          <p:cNvPr id="5" name="Text Placeholder 6">
            <a:extLst>
              <a:ext uri="{FF2B5EF4-FFF2-40B4-BE49-F238E27FC236}">
                <a16:creationId xmlns:a16="http://schemas.microsoft.com/office/drawing/2014/main" id="{2E69B5C6-C1FC-4CB8-9512-E633D3F8EBE9}"/>
              </a:ext>
            </a:extLst>
          </p:cNvPr>
          <p:cNvSpPr txBox="1">
            <a:spLocks noGrp="1"/>
          </p:cNvSpPr>
          <p:nvPr>
            <p:ph type="body" sz="quarter" idx="4294967295"/>
          </p:nvPr>
        </p:nvSpPr>
        <p:spPr>
          <a:xfrm>
            <a:off x="7005940" y="2399376"/>
            <a:ext cx="1679195" cy="954103"/>
          </a:xfrm>
          <a:prstGeom prst="rect">
            <a:avLst/>
          </a:prstGeom>
          <a:noFill/>
          <a:ln>
            <a:noFill/>
          </a:ln>
        </p:spPr>
        <p:txBody>
          <a:bodyPr vert="horz" wrap="square" lIns="91440" tIns="45720" rIns="91440" bIns="45720" anchor="ctr" anchorCtr="0" compatLnSpc="1">
            <a:spAutoFit/>
          </a:bodyPr>
          <a:lstStyle>
            <a:lvl1pPr marL="0" marR="0" lvl="0" indent="0" fontAlgn="auto">
              <a:lnSpc>
                <a:spcPct val="100000"/>
              </a:lnSpc>
              <a:spcBef>
                <a:spcPts val="0"/>
              </a:spcBef>
              <a:spcAft>
                <a:spcPts val="800"/>
              </a:spcAft>
              <a:buNone/>
              <a:tabLst/>
              <a:defRPr lang="en-US" sz="1400" b="0" i="0" u="none" strike="noStrike" kern="0" cap="none" spc="0" baseline="0">
                <a:solidFill>
                  <a:srgbClr val="4C4C4C"/>
                </a:solidFill>
                <a:uFillTx/>
                <a:latin typeface="Barlow"/>
              </a:defRPr>
            </a:lvl1pPr>
          </a:lstStyle>
          <a:p>
            <a:pPr lvl="0"/>
            <a:r>
              <a:rPr lang="en-US"/>
              <a:t>Enter list item here or delete the number if not applicable</a:t>
            </a:r>
          </a:p>
        </p:txBody>
      </p:sp>
      <p:sp>
        <p:nvSpPr>
          <p:cNvPr id="6" name="Text Placeholder 6">
            <a:extLst>
              <a:ext uri="{FF2B5EF4-FFF2-40B4-BE49-F238E27FC236}">
                <a16:creationId xmlns:a16="http://schemas.microsoft.com/office/drawing/2014/main" id="{7036CE0E-02BD-46A4-B34B-169AB2DD69DF}"/>
              </a:ext>
            </a:extLst>
          </p:cNvPr>
          <p:cNvSpPr txBox="1">
            <a:spLocks noGrp="1"/>
          </p:cNvSpPr>
          <p:nvPr>
            <p:ph type="body" sz="quarter" idx="4294967295"/>
          </p:nvPr>
        </p:nvSpPr>
        <p:spPr>
          <a:xfrm>
            <a:off x="9668316" y="2399376"/>
            <a:ext cx="1679195" cy="954103"/>
          </a:xfrm>
          <a:prstGeom prst="rect">
            <a:avLst/>
          </a:prstGeom>
          <a:noFill/>
          <a:ln>
            <a:noFill/>
          </a:ln>
        </p:spPr>
        <p:txBody>
          <a:bodyPr vert="horz" wrap="square" lIns="91440" tIns="45720" rIns="91440" bIns="45720" anchor="ctr" anchorCtr="0" compatLnSpc="1">
            <a:spAutoFit/>
          </a:bodyPr>
          <a:lstStyle>
            <a:lvl1pPr marL="0" marR="0" lvl="0" indent="0" fontAlgn="auto">
              <a:lnSpc>
                <a:spcPct val="100000"/>
              </a:lnSpc>
              <a:spcBef>
                <a:spcPts val="0"/>
              </a:spcBef>
              <a:spcAft>
                <a:spcPts val="800"/>
              </a:spcAft>
              <a:buNone/>
              <a:tabLst/>
              <a:defRPr lang="en-US" sz="1400" b="0" i="0" u="none" strike="noStrike" kern="0" cap="none" spc="0" baseline="0">
                <a:solidFill>
                  <a:srgbClr val="4C4C4C"/>
                </a:solidFill>
                <a:uFillTx/>
                <a:latin typeface="Barlow"/>
              </a:defRPr>
            </a:lvl1pPr>
          </a:lstStyle>
          <a:p>
            <a:pPr lvl="0"/>
            <a:r>
              <a:rPr lang="en-US"/>
              <a:t>Enter list item here or delete the number if not applicable</a:t>
            </a:r>
          </a:p>
        </p:txBody>
      </p:sp>
      <p:sp>
        <p:nvSpPr>
          <p:cNvPr id="7" name="Text Placeholder 6">
            <a:extLst>
              <a:ext uri="{FF2B5EF4-FFF2-40B4-BE49-F238E27FC236}">
                <a16:creationId xmlns:a16="http://schemas.microsoft.com/office/drawing/2014/main" id="{66ECAC3C-4CB2-4990-8BD7-5C22433F9DC7}"/>
              </a:ext>
            </a:extLst>
          </p:cNvPr>
          <p:cNvSpPr txBox="1">
            <a:spLocks noGrp="1"/>
          </p:cNvSpPr>
          <p:nvPr>
            <p:ph type="body" sz="quarter" idx="4294967295"/>
          </p:nvPr>
        </p:nvSpPr>
        <p:spPr>
          <a:xfrm>
            <a:off x="1669794" y="4050965"/>
            <a:ext cx="1682496" cy="954103"/>
          </a:xfrm>
          <a:prstGeom prst="rect">
            <a:avLst/>
          </a:prstGeom>
          <a:noFill/>
          <a:ln>
            <a:noFill/>
          </a:ln>
        </p:spPr>
        <p:txBody>
          <a:bodyPr vert="horz" wrap="square" lIns="91440" tIns="45720" rIns="91440" bIns="45720" anchor="ctr" anchorCtr="0" compatLnSpc="1">
            <a:spAutoFit/>
          </a:bodyPr>
          <a:lstStyle>
            <a:lvl1pPr marL="0" marR="0" lvl="0" indent="0" fontAlgn="auto">
              <a:lnSpc>
                <a:spcPct val="100000"/>
              </a:lnSpc>
              <a:spcBef>
                <a:spcPts val="0"/>
              </a:spcBef>
              <a:spcAft>
                <a:spcPts val="800"/>
              </a:spcAft>
              <a:buNone/>
              <a:tabLst/>
              <a:defRPr lang="en-US" sz="1400" b="0" i="0" u="none" strike="noStrike" kern="0" cap="none" spc="0" baseline="0">
                <a:solidFill>
                  <a:srgbClr val="4C4C4C"/>
                </a:solidFill>
                <a:uFillTx/>
                <a:latin typeface="Barlow"/>
              </a:defRPr>
            </a:lvl1pPr>
          </a:lstStyle>
          <a:p>
            <a:pPr lvl="0"/>
            <a:r>
              <a:rPr lang="en-US"/>
              <a:t>Enter list item here or delete the number if not applicable</a:t>
            </a:r>
          </a:p>
        </p:txBody>
      </p:sp>
      <p:sp>
        <p:nvSpPr>
          <p:cNvPr id="8" name="Text Placeholder 6">
            <a:extLst>
              <a:ext uri="{FF2B5EF4-FFF2-40B4-BE49-F238E27FC236}">
                <a16:creationId xmlns:a16="http://schemas.microsoft.com/office/drawing/2014/main" id="{F966920D-9FE2-456E-9697-1E042F0B6DBC}"/>
              </a:ext>
            </a:extLst>
          </p:cNvPr>
          <p:cNvSpPr txBox="1">
            <a:spLocks noGrp="1"/>
          </p:cNvSpPr>
          <p:nvPr>
            <p:ph type="body" sz="quarter" idx="4294967295"/>
          </p:nvPr>
        </p:nvSpPr>
        <p:spPr>
          <a:xfrm>
            <a:off x="4337063" y="4050965"/>
            <a:ext cx="1679195" cy="954103"/>
          </a:xfrm>
          <a:prstGeom prst="rect">
            <a:avLst/>
          </a:prstGeom>
          <a:noFill/>
          <a:ln>
            <a:noFill/>
          </a:ln>
        </p:spPr>
        <p:txBody>
          <a:bodyPr vert="horz" wrap="square" lIns="91440" tIns="45720" rIns="91440" bIns="45720" anchor="ctr" anchorCtr="0" compatLnSpc="1">
            <a:spAutoFit/>
          </a:bodyPr>
          <a:lstStyle>
            <a:lvl1pPr marL="0" marR="0" lvl="0" indent="0" fontAlgn="auto">
              <a:lnSpc>
                <a:spcPct val="100000"/>
              </a:lnSpc>
              <a:spcBef>
                <a:spcPts val="0"/>
              </a:spcBef>
              <a:spcAft>
                <a:spcPts val="800"/>
              </a:spcAft>
              <a:buNone/>
              <a:tabLst/>
              <a:defRPr lang="en-US" sz="1400" b="0" i="0" u="none" strike="noStrike" kern="0" cap="none" spc="0" baseline="0">
                <a:solidFill>
                  <a:srgbClr val="4C4C4C"/>
                </a:solidFill>
                <a:uFillTx/>
                <a:latin typeface="Barlow"/>
              </a:defRPr>
            </a:lvl1pPr>
          </a:lstStyle>
          <a:p>
            <a:pPr lvl="0"/>
            <a:r>
              <a:rPr lang="en-US"/>
              <a:t>Enter list item here or delete the number if not applicable</a:t>
            </a:r>
          </a:p>
        </p:txBody>
      </p:sp>
      <p:sp>
        <p:nvSpPr>
          <p:cNvPr id="9" name="Text Placeholder 6">
            <a:extLst>
              <a:ext uri="{FF2B5EF4-FFF2-40B4-BE49-F238E27FC236}">
                <a16:creationId xmlns:a16="http://schemas.microsoft.com/office/drawing/2014/main" id="{4E780C1C-ADDB-483D-9BC2-687DDD9004EB}"/>
              </a:ext>
            </a:extLst>
          </p:cNvPr>
          <p:cNvSpPr txBox="1">
            <a:spLocks noGrp="1"/>
          </p:cNvSpPr>
          <p:nvPr>
            <p:ph type="body" sz="quarter" idx="4294967295"/>
          </p:nvPr>
        </p:nvSpPr>
        <p:spPr>
          <a:xfrm>
            <a:off x="7005940" y="4050965"/>
            <a:ext cx="1679195" cy="954103"/>
          </a:xfrm>
          <a:prstGeom prst="rect">
            <a:avLst/>
          </a:prstGeom>
          <a:noFill/>
          <a:ln>
            <a:noFill/>
          </a:ln>
        </p:spPr>
        <p:txBody>
          <a:bodyPr vert="horz" wrap="square" lIns="91440" tIns="45720" rIns="91440" bIns="45720" anchor="ctr" anchorCtr="0" compatLnSpc="1">
            <a:spAutoFit/>
          </a:bodyPr>
          <a:lstStyle>
            <a:lvl1pPr marL="0" marR="0" lvl="0" indent="0" fontAlgn="auto">
              <a:lnSpc>
                <a:spcPct val="100000"/>
              </a:lnSpc>
              <a:spcBef>
                <a:spcPts val="0"/>
              </a:spcBef>
              <a:spcAft>
                <a:spcPts val="800"/>
              </a:spcAft>
              <a:buNone/>
              <a:tabLst/>
              <a:defRPr lang="en-US" sz="1400" b="0" i="0" u="none" strike="noStrike" kern="0" cap="none" spc="0" baseline="0">
                <a:solidFill>
                  <a:srgbClr val="4C4C4C"/>
                </a:solidFill>
                <a:uFillTx/>
                <a:latin typeface="Barlow"/>
              </a:defRPr>
            </a:lvl1pPr>
          </a:lstStyle>
          <a:p>
            <a:pPr lvl="0"/>
            <a:r>
              <a:rPr lang="en-US"/>
              <a:t>Enter list item here or delete the number if not applicable</a:t>
            </a:r>
          </a:p>
        </p:txBody>
      </p:sp>
      <p:sp>
        <p:nvSpPr>
          <p:cNvPr id="10" name="Text Placeholder 6">
            <a:extLst>
              <a:ext uri="{FF2B5EF4-FFF2-40B4-BE49-F238E27FC236}">
                <a16:creationId xmlns:a16="http://schemas.microsoft.com/office/drawing/2014/main" id="{B510D90F-8426-47BA-B13D-863675A3249C}"/>
              </a:ext>
            </a:extLst>
          </p:cNvPr>
          <p:cNvSpPr txBox="1">
            <a:spLocks noGrp="1"/>
          </p:cNvSpPr>
          <p:nvPr>
            <p:ph type="body" sz="quarter" idx="4294967295"/>
          </p:nvPr>
        </p:nvSpPr>
        <p:spPr>
          <a:xfrm>
            <a:off x="9668316" y="4050965"/>
            <a:ext cx="1679195" cy="954103"/>
          </a:xfrm>
          <a:prstGeom prst="rect">
            <a:avLst/>
          </a:prstGeom>
          <a:noFill/>
          <a:ln>
            <a:noFill/>
          </a:ln>
        </p:spPr>
        <p:txBody>
          <a:bodyPr vert="horz" wrap="square" lIns="91440" tIns="45720" rIns="91440" bIns="45720" anchor="ctr" anchorCtr="0" compatLnSpc="1">
            <a:spAutoFit/>
          </a:bodyPr>
          <a:lstStyle>
            <a:lvl1pPr marL="0" marR="0" lvl="0" indent="0" fontAlgn="auto">
              <a:lnSpc>
                <a:spcPct val="100000"/>
              </a:lnSpc>
              <a:spcBef>
                <a:spcPts val="0"/>
              </a:spcBef>
              <a:spcAft>
                <a:spcPts val="800"/>
              </a:spcAft>
              <a:buNone/>
              <a:tabLst/>
              <a:defRPr lang="en-US" sz="1400" b="0" i="0" u="none" strike="noStrike" kern="0" cap="none" spc="0" baseline="0">
                <a:solidFill>
                  <a:srgbClr val="4C4C4C"/>
                </a:solidFill>
                <a:uFillTx/>
                <a:latin typeface="Barlow"/>
              </a:defRPr>
            </a:lvl1pPr>
          </a:lstStyle>
          <a:p>
            <a:pPr lvl="0"/>
            <a:r>
              <a:rPr lang="en-US"/>
              <a:t>Enter list item here or delete the number if not applicable</a:t>
            </a:r>
          </a:p>
        </p:txBody>
      </p:sp>
      <p:sp>
        <p:nvSpPr>
          <p:cNvPr id="11" name="Text Placeholder 2">
            <a:extLst>
              <a:ext uri="{FF2B5EF4-FFF2-40B4-BE49-F238E27FC236}">
                <a16:creationId xmlns:a16="http://schemas.microsoft.com/office/drawing/2014/main" id="{3C90698E-182C-495C-A1D2-2AC36ACA9539}"/>
              </a:ext>
            </a:extLst>
          </p:cNvPr>
          <p:cNvSpPr txBox="1">
            <a:spLocks noGrp="1"/>
          </p:cNvSpPr>
          <p:nvPr>
            <p:ph type="body" sz="quarter" idx="4294967295"/>
          </p:nvPr>
        </p:nvSpPr>
        <p:spPr>
          <a:xfrm>
            <a:off x="828254" y="2065300"/>
            <a:ext cx="822960" cy="1569659"/>
          </a:xfrm>
          <a:prstGeom prst="rect">
            <a:avLst/>
          </a:prstGeom>
          <a:noFill/>
          <a:ln>
            <a:noFill/>
          </a:ln>
        </p:spPr>
        <p:txBody>
          <a:bodyPr vert="horz" wrap="square" lIns="91440" tIns="45720" rIns="91440" bIns="45720" anchor="t" anchorCtr="1" compatLnSpc="1">
            <a:spAutoFit/>
          </a:bodyPr>
          <a:lstStyle>
            <a:lvl1pPr marL="0" marR="0" lvl="0" indent="0" algn="ctr" fontAlgn="auto">
              <a:lnSpc>
                <a:spcPct val="100000"/>
              </a:lnSpc>
              <a:spcBef>
                <a:spcPts val="0"/>
              </a:spcBef>
              <a:spcAft>
                <a:spcPts val="800"/>
              </a:spcAft>
              <a:buNone/>
              <a:tabLst/>
              <a:defRPr lang="en-US" sz="9600" b="0" i="0" u="none" strike="noStrike" kern="0" cap="none" spc="0" baseline="0">
                <a:solidFill>
                  <a:srgbClr val="000000"/>
                </a:solidFill>
                <a:uFillTx/>
                <a:latin typeface="Barlow"/>
              </a:defRPr>
            </a:lvl1pPr>
          </a:lstStyle>
          <a:p>
            <a:pPr lvl="0"/>
            <a:r>
              <a:rPr lang="en-US"/>
              <a:t>1</a:t>
            </a:r>
          </a:p>
        </p:txBody>
      </p:sp>
      <p:sp>
        <p:nvSpPr>
          <p:cNvPr id="12" name="Text Placeholder 2">
            <a:extLst>
              <a:ext uri="{FF2B5EF4-FFF2-40B4-BE49-F238E27FC236}">
                <a16:creationId xmlns:a16="http://schemas.microsoft.com/office/drawing/2014/main" id="{75C27A88-47DF-44CB-8E40-1075A8D3F19B}"/>
              </a:ext>
            </a:extLst>
          </p:cNvPr>
          <p:cNvSpPr txBox="1">
            <a:spLocks noGrp="1"/>
          </p:cNvSpPr>
          <p:nvPr>
            <p:ph type="body" sz="quarter" idx="4294967295"/>
          </p:nvPr>
        </p:nvSpPr>
        <p:spPr>
          <a:xfrm>
            <a:off x="3494306" y="2065300"/>
            <a:ext cx="822960" cy="1569659"/>
          </a:xfrm>
          <a:prstGeom prst="rect">
            <a:avLst/>
          </a:prstGeom>
          <a:noFill/>
          <a:ln>
            <a:noFill/>
          </a:ln>
        </p:spPr>
        <p:txBody>
          <a:bodyPr vert="horz" wrap="square" lIns="91440" tIns="45720" rIns="91440" bIns="45720" anchor="t" anchorCtr="1" compatLnSpc="1">
            <a:spAutoFit/>
          </a:bodyPr>
          <a:lstStyle>
            <a:lvl1pPr marL="0" marR="0" lvl="0" indent="0" algn="ctr" fontAlgn="auto">
              <a:lnSpc>
                <a:spcPct val="100000"/>
              </a:lnSpc>
              <a:spcBef>
                <a:spcPts val="0"/>
              </a:spcBef>
              <a:spcAft>
                <a:spcPts val="800"/>
              </a:spcAft>
              <a:buNone/>
              <a:tabLst/>
              <a:defRPr lang="en-US" sz="9600" b="0" i="0" u="none" strike="noStrike" kern="0" cap="none" spc="0" baseline="0">
                <a:solidFill>
                  <a:srgbClr val="000000"/>
                </a:solidFill>
                <a:uFillTx/>
                <a:latin typeface="Barlow"/>
              </a:defRPr>
            </a:lvl1pPr>
          </a:lstStyle>
          <a:p>
            <a:pPr lvl="0"/>
            <a:r>
              <a:rPr lang="en-US"/>
              <a:t>2</a:t>
            </a:r>
          </a:p>
        </p:txBody>
      </p:sp>
      <p:sp>
        <p:nvSpPr>
          <p:cNvPr id="13" name="Text Placeholder 2">
            <a:extLst>
              <a:ext uri="{FF2B5EF4-FFF2-40B4-BE49-F238E27FC236}">
                <a16:creationId xmlns:a16="http://schemas.microsoft.com/office/drawing/2014/main" id="{B56C59FB-21BF-4D64-A8B7-A0599FC531C1}"/>
              </a:ext>
            </a:extLst>
          </p:cNvPr>
          <p:cNvSpPr txBox="1">
            <a:spLocks noGrp="1"/>
          </p:cNvSpPr>
          <p:nvPr>
            <p:ph type="body" sz="quarter" idx="4294967295"/>
          </p:nvPr>
        </p:nvSpPr>
        <p:spPr>
          <a:xfrm>
            <a:off x="6160349" y="2065300"/>
            <a:ext cx="822960" cy="1569659"/>
          </a:xfrm>
          <a:prstGeom prst="rect">
            <a:avLst/>
          </a:prstGeom>
          <a:noFill/>
          <a:ln>
            <a:noFill/>
          </a:ln>
        </p:spPr>
        <p:txBody>
          <a:bodyPr vert="horz" wrap="square" lIns="91440" tIns="45720" rIns="91440" bIns="45720" anchor="t" anchorCtr="1" compatLnSpc="1">
            <a:spAutoFit/>
          </a:bodyPr>
          <a:lstStyle>
            <a:lvl1pPr marL="0" marR="0" lvl="0" indent="0" algn="ctr" fontAlgn="auto">
              <a:lnSpc>
                <a:spcPct val="100000"/>
              </a:lnSpc>
              <a:spcBef>
                <a:spcPts val="0"/>
              </a:spcBef>
              <a:spcAft>
                <a:spcPts val="800"/>
              </a:spcAft>
              <a:buNone/>
              <a:tabLst/>
              <a:defRPr lang="en-US" sz="9600" b="0" i="0" u="none" strike="noStrike" kern="0" cap="none" spc="0" baseline="0">
                <a:solidFill>
                  <a:srgbClr val="000000"/>
                </a:solidFill>
                <a:uFillTx/>
                <a:latin typeface="Barlow"/>
              </a:defRPr>
            </a:lvl1pPr>
          </a:lstStyle>
          <a:p>
            <a:pPr lvl="0"/>
            <a:r>
              <a:rPr lang="en-US"/>
              <a:t>3</a:t>
            </a:r>
          </a:p>
        </p:txBody>
      </p:sp>
      <p:sp>
        <p:nvSpPr>
          <p:cNvPr id="14" name="Text Placeholder 2">
            <a:extLst>
              <a:ext uri="{FF2B5EF4-FFF2-40B4-BE49-F238E27FC236}">
                <a16:creationId xmlns:a16="http://schemas.microsoft.com/office/drawing/2014/main" id="{4354A2B8-AD58-489A-A5AD-A10FFCD2E3D3}"/>
              </a:ext>
            </a:extLst>
          </p:cNvPr>
          <p:cNvSpPr txBox="1">
            <a:spLocks noGrp="1"/>
          </p:cNvSpPr>
          <p:nvPr>
            <p:ph type="body" sz="quarter" idx="4294967295"/>
          </p:nvPr>
        </p:nvSpPr>
        <p:spPr>
          <a:xfrm>
            <a:off x="8826401" y="2065300"/>
            <a:ext cx="822960" cy="1569659"/>
          </a:xfrm>
          <a:prstGeom prst="rect">
            <a:avLst/>
          </a:prstGeom>
          <a:noFill/>
          <a:ln>
            <a:noFill/>
          </a:ln>
        </p:spPr>
        <p:txBody>
          <a:bodyPr vert="horz" wrap="square" lIns="91440" tIns="45720" rIns="91440" bIns="45720" anchor="t" anchorCtr="1" compatLnSpc="1">
            <a:spAutoFit/>
          </a:bodyPr>
          <a:lstStyle>
            <a:lvl1pPr marL="0" marR="0" lvl="0" indent="0" algn="ctr" fontAlgn="auto">
              <a:lnSpc>
                <a:spcPct val="100000"/>
              </a:lnSpc>
              <a:spcBef>
                <a:spcPts val="0"/>
              </a:spcBef>
              <a:spcAft>
                <a:spcPts val="800"/>
              </a:spcAft>
              <a:buNone/>
              <a:tabLst/>
              <a:defRPr lang="en-US" sz="9600" b="0" i="0" u="none" strike="noStrike" kern="0" cap="none" spc="0" baseline="0">
                <a:solidFill>
                  <a:srgbClr val="000000"/>
                </a:solidFill>
                <a:uFillTx/>
                <a:latin typeface="Barlow"/>
              </a:defRPr>
            </a:lvl1pPr>
          </a:lstStyle>
          <a:p>
            <a:pPr lvl="0"/>
            <a:r>
              <a:rPr lang="en-US"/>
              <a:t>4</a:t>
            </a:r>
          </a:p>
        </p:txBody>
      </p:sp>
      <p:sp>
        <p:nvSpPr>
          <p:cNvPr id="15" name="Text Placeholder 2">
            <a:extLst>
              <a:ext uri="{FF2B5EF4-FFF2-40B4-BE49-F238E27FC236}">
                <a16:creationId xmlns:a16="http://schemas.microsoft.com/office/drawing/2014/main" id="{8E74EA45-9832-4792-B5A5-AA0F4EBC2E6A}"/>
              </a:ext>
            </a:extLst>
          </p:cNvPr>
          <p:cNvSpPr txBox="1">
            <a:spLocks noGrp="1"/>
          </p:cNvSpPr>
          <p:nvPr>
            <p:ph type="body" sz="quarter" idx="4294967295"/>
          </p:nvPr>
        </p:nvSpPr>
        <p:spPr>
          <a:xfrm>
            <a:off x="8826401" y="3734446"/>
            <a:ext cx="822960" cy="1569659"/>
          </a:xfrm>
          <a:prstGeom prst="rect">
            <a:avLst/>
          </a:prstGeom>
          <a:noFill/>
          <a:ln>
            <a:noFill/>
          </a:ln>
        </p:spPr>
        <p:txBody>
          <a:bodyPr vert="horz" wrap="square" lIns="91440" tIns="45720" rIns="91440" bIns="45720" anchor="t" anchorCtr="1" compatLnSpc="1">
            <a:spAutoFit/>
          </a:bodyPr>
          <a:lstStyle>
            <a:lvl1pPr marL="0" marR="0" lvl="0" indent="0" algn="ctr" fontAlgn="auto">
              <a:lnSpc>
                <a:spcPct val="100000"/>
              </a:lnSpc>
              <a:spcBef>
                <a:spcPts val="0"/>
              </a:spcBef>
              <a:spcAft>
                <a:spcPts val="800"/>
              </a:spcAft>
              <a:buNone/>
              <a:tabLst/>
              <a:defRPr lang="en-US" sz="9600" b="0" i="0" u="none" strike="noStrike" kern="0" cap="none" spc="0" baseline="0">
                <a:solidFill>
                  <a:srgbClr val="000000"/>
                </a:solidFill>
                <a:uFillTx/>
                <a:latin typeface="Barlow"/>
              </a:defRPr>
            </a:lvl1pPr>
          </a:lstStyle>
          <a:p>
            <a:pPr lvl="0"/>
            <a:r>
              <a:rPr lang="en-US"/>
              <a:t>8</a:t>
            </a:r>
          </a:p>
        </p:txBody>
      </p:sp>
      <p:sp>
        <p:nvSpPr>
          <p:cNvPr id="16" name="Text Placeholder 2">
            <a:extLst>
              <a:ext uri="{FF2B5EF4-FFF2-40B4-BE49-F238E27FC236}">
                <a16:creationId xmlns:a16="http://schemas.microsoft.com/office/drawing/2014/main" id="{18FB6A00-1E16-4213-8E2D-967FDDAF8C0F}"/>
              </a:ext>
            </a:extLst>
          </p:cNvPr>
          <p:cNvSpPr txBox="1">
            <a:spLocks noGrp="1"/>
          </p:cNvSpPr>
          <p:nvPr>
            <p:ph type="body" sz="quarter" idx="4294967295"/>
          </p:nvPr>
        </p:nvSpPr>
        <p:spPr>
          <a:xfrm>
            <a:off x="6160358" y="3734446"/>
            <a:ext cx="822960" cy="1569659"/>
          </a:xfrm>
          <a:prstGeom prst="rect">
            <a:avLst/>
          </a:prstGeom>
          <a:noFill/>
          <a:ln>
            <a:noFill/>
          </a:ln>
        </p:spPr>
        <p:txBody>
          <a:bodyPr vert="horz" wrap="square" lIns="91440" tIns="45720" rIns="91440" bIns="45720" anchor="t" anchorCtr="1" compatLnSpc="1">
            <a:spAutoFit/>
          </a:bodyPr>
          <a:lstStyle>
            <a:lvl1pPr marL="0" marR="0" lvl="0" indent="0" algn="ctr" fontAlgn="auto">
              <a:lnSpc>
                <a:spcPct val="100000"/>
              </a:lnSpc>
              <a:spcBef>
                <a:spcPts val="0"/>
              </a:spcBef>
              <a:spcAft>
                <a:spcPts val="800"/>
              </a:spcAft>
              <a:buNone/>
              <a:tabLst/>
              <a:defRPr lang="en-US" sz="9600" b="0" i="0" u="none" strike="noStrike" kern="0" cap="none" spc="0" baseline="0">
                <a:solidFill>
                  <a:srgbClr val="000000"/>
                </a:solidFill>
                <a:uFillTx/>
                <a:latin typeface="Barlow"/>
              </a:defRPr>
            </a:lvl1pPr>
          </a:lstStyle>
          <a:p>
            <a:pPr lvl="0"/>
            <a:r>
              <a:rPr lang="en-US"/>
              <a:t>7</a:t>
            </a:r>
          </a:p>
        </p:txBody>
      </p:sp>
      <p:sp>
        <p:nvSpPr>
          <p:cNvPr id="17" name="Text Placeholder 2">
            <a:extLst>
              <a:ext uri="{FF2B5EF4-FFF2-40B4-BE49-F238E27FC236}">
                <a16:creationId xmlns:a16="http://schemas.microsoft.com/office/drawing/2014/main" id="{918764F2-0C99-4114-9233-AB2A6153DBA3}"/>
              </a:ext>
            </a:extLst>
          </p:cNvPr>
          <p:cNvSpPr txBox="1">
            <a:spLocks noGrp="1"/>
          </p:cNvSpPr>
          <p:nvPr>
            <p:ph type="body" sz="quarter" idx="4294967295"/>
          </p:nvPr>
        </p:nvSpPr>
        <p:spPr>
          <a:xfrm>
            <a:off x="3494306" y="3734446"/>
            <a:ext cx="822960" cy="1569659"/>
          </a:xfrm>
          <a:prstGeom prst="rect">
            <a:avLst/>
          </a:prstGeom>
          <a:noFill/>
          <a:ln>
            <a:noFill/>
          </a:ln>
        </p:spPr>
        <p:txBody>
          <a:bodyPr vert="horz" wrap="square" lIns="91440" tIns="45720" rIns="91440" bIns="45720" anchor="t" anchorCtr="1" compatLnSpc="1">
            <a:spAutoFit/>
          </a:bodyPr>
          <a:lstStyle>
            <a:lvl1pPr marL="0" marR="0" lvl="0" indent="0" algn="ctr" fontAlgn="auto">
              <a:lnSpc>
                <a:spcPct val="100000"/>
              </a:lnSpc>
              <a:spcBef>
                <a:spcPts val="0"/>
              </a:spcBef>
              <a:spcAft>
                <a:spcPts val="800"/>
              </a:spcAft>
              <a:buNone/>
              <a:tabLst/>
              <a:defRPr lang="en-US" sz="9600" b="0" i="0" u="none" strike="noStrike" kern="0" cap="none" spc="0" baseline="0">
                <a:solidFill>
                  <a:srgbClr val="000000"/>
                </a:solidFill>
                <a:uFillTx/>
                <a:latin typeface="Barlow"/>
              </a:defRPr>
            </a:lvl1pPr>
          </a:lstStyle>
          <a:p>
            <a:pPr lvl="0"/>
            <a:r>
              <a:rPr lang="en-US"/>
              <a:t>6</a:t>
            </a:r>
          </a:p>
        </p:txBody>
      </p:sp>
      <p:sp>
        <p:nvSpPr>
          <p:cNvPr id="18" name="Text Placeholder 2">
            <a:extLst>
              <a:ext uri="{FF2B5EF4-FFF2-40B4-BE49-F238E27FC236}">
                <a16:creationId xmlns:a16="http://schemas.microsoft.com/office/drawing/2014/main" id="{A0A8F63E-5D22-40C4-B853-5EE59D599208}"/>
              </a:ext>
            </a:extLst>
          </p:cNvPr>
          <p:cNvSpPr txBox="1">
            <a:spLocks noGrp="1"/>
          </p:cNvSpPr>
          <p:nvPr>
            <p:ph type="body" sz="quarter" idx="4294967295"/>
          </p:nvPr>
        </p:nvSpPr>
        <p:spPr>
          <a:xfrm>
            <a:off x="828254" y="3734446"/>
            <a:ext cx="822960" cy="1569659"/>
          </a:xfrm>
          <a:prstGeom prst="rect">
            <a:avLst/>
          </a:prstGeom>
          <a:noFill/>
          <a:ln>
            <a:noFill/>
          </a:ln>
        </p:spPr>
        <p:txBody>
          <a:bodyPr vert="horz" wrap="square" lIns="91440" tIns="45720" rIns="91440" bIns="45720" anchor="t" anchorCtr="1" compatLnSpc="1">
            <a:spAutoFit/>
          </a:bodyPr>
          <a:lstStyle>
            <a:lvl1pPr marL="0" marR="0" lvl="0" indent="0" algn="ctr" fontAlgn="auto">
              <a:lnSpc>
                <a:spcPct val="100000"/>
              </a:lnSpc>
              <a:spcBef>
                <a:spcPts val="0"/>
              </a:spcBef>
              <a:spcAft>
                <a:spcPts val="800"/>
              </a:spcAft>
              <a:buNone/>
              <a:tabLst/>
              <a:defRPr lang="en-US" sz="9600" b="0" i="0" u="none" strike="noStrike" kern="0" cap="none" spc="0" baseline="0">
                <a:solidFill>
                  <a:srgbClr val="000000"/>
                </a:solidFill>
                <a:uFillTx/>
                <a:latin typeface="Barlow"/>
              </a:defRPr>
            </a:lvl1pPr>
          </a:lstStyle>
          <a:p>
            <a:pPr lvl="0"/>
            <a:r>
              <a:rPr lang="en-US"/>
              <a:t>5</a:t>
            </a:r>
          </a:p>
        </p:txBody>
      </p:sp>
    </p:spTree>
    <p:extLst>
      <p:ext uri="{BB962C8B-B14F-4D97-AF65-F5344CB8AC3E}">
        <p14:creationId xmlns:p14="http://schemas.microsoft.com/office/powerpoint/2010/main" val="117339406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62346986-369A-44DC-B8C7-A9E9DA58C2AB}"/>
              </a:ext>
            </a:extLst>
          </p:cNvPr>
          <p:cNvSpPr/>
          <p:nvPr/>
        </p:nvSpPr>
        <p:spPr>
          <a:xfrm>
            <a:off x="520046" y="442560"/>
            <a:ext cx="6285850" cy="707882"/>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457108"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4000" b="1" i="0" u="none" strike="noStrike" kern="1200" cap="none" spc="0" baseline="0">
                <a:solidFill>
                  <a:srgbClr val="000000"/>
                </a:solidFill>
                <a:uFillTx/>
                <a:latin typeface="Barlow"/>
              </a:rPr>
              <a:t>Table of contents</a:t>
            </a:r>
          </a:p>
        </p:txBody>
      </p:sp>
      <p:sp>
        <p:nvSpPr>
          <p:cNvPr id="3" name="Text Placeholder 3">
            <a:extLst>
              <a:ext uri="{FF2B5EF4-FFF2-40B4-BE49-F238E27FC236}">
                <a16:creationId xmlns:a16="http://schemas.microsoft.com/office/drawing/2014/main" id="{82362320-5E3A-4897-BD30-1989D4D7FA15}"/>
              </a:ext>
            </a:extLst>
          </p:cNvPr>
          <p:cNvSpPr txBox="1">
            <a:spLocks noGrp="1"/>
          </p:cNvSpPr>
          <p:nvPr>
            <p:ph type="body" sz="quarter" idx="4294967295"/>
          </p:nvPr>
        </p:nvSpPr>
        <p:spPr>
          <a:xfrm>
            <a:off x="560070" y="1243017"/>
            <a:ext cx="11064240" cy="1618396"/>
          </a:xfrm>
          <a:prstGeom prst="rect">
            <a:avLst/>
          </a:prstGeom>
          <a:noFill/>
          <a:ln>
            <a:noFill/>
          </a:ln>
        </p:spPr>
        <p:txBody>
          <a:bodyPr vert="horz" wrap="square" lIns="91440" tIns="45720" rIns="91440" bIns="45720" anchor="t" anchorCtr="0" compatLnSpc="1">
            <a:spAutoFit/>
          </a:bodyPr>
          <a:lstStyle>
            <a:lvl1pPr marR="0" lvl="0" fontAlgn="auto">
              <a:lnSpc>
                <a:spcPct val="150000"/>
              </a:lnSpc>
              <a:spcBef>
                <a:spcPts val="0"/>
              </a:spcBef>
              <a:spcAft>
                <a:spcPts val="800"/>
              </a:spcAft>
              <a:buClr>
                <a:srgbClr val="4C4C4C"/>
              </a:buClr>
              <a:buSzPct val="100000"/>
              <a:buFont typeface="Barlow"/>
              <a:buAutoNum type="arabicPeriod"/>
              <a:tabLst/>
              <a:defRPr lang="en-US" sz="2000" b="1" i="0" u="none" strike="noStrike" kern="0" cap="none" spc="0" baseline="0">
                <a:solidFill>
                  <a:srgbClr val="4C4C4C"/>
                </a:solidFill>
                <a:uFillTx/>
                <a:latin typeface="Barlow"/>
              </a:defRPr>
            </a:lvl1pPr>
            <a:lvl2pPr marL="228600" marR="0" lvl="0" fontAlgn="auto">
              <a:lnSpc>
                <a:spcPct val="150000"/>
              </a:lnSpc>
              <a:spcBef>
                <a:spcPts val="0"/>
              </a:spcBef>
              <a:spcAft>
                <a:spcPts val="800"/>
              </a:spcAft>
              <a:buClr>
                <a:srgbClr val="4C4C4C"/>
              </a:buClr>
              <a:buSzPct val="100000"/>
              <a:buFont typeface="Barlow"/>
              <a:buAutoNum type="arabicPeriod"/>
              <a:tabLst/>
              <a:defRPr lang="en-US" sz="2000" b="1" i="0" u="none" strike="noStrike" kern="0" cap="none" spc="0" baseline="0">
                <a:solidFill>
                  <a:srgbClr val="4C4C4C"/>
                </a:solidFill>
                <a:uFillTx/>
                <a:latin typeface="Barlow"/>
              </a:defRPr>
            </a:lvl2pPr>
            <a:lvl3pPr marL="228600" marR="0" lvl="0" fontAlgn="auto">
              <a:lnSpc>
                <a:spcPct val="150000"/>
              </a:lnSpc>
              <a:spcBef>
                <a:spcPts val="0"/>
              </a:spcBef>
              <a:spcAft>
                <a:spcPts val="800"/>
              </a:spcAft>
              <a:buClr>
                <a:srgbClr val="4C4C4C"/>
              </a:buClr>
              <a:buSzPct val="100000"/>
              <a:buFont typeface="Barlow"/>
              <a:buAutoNum type="arabicPeriod"/>
              <a:tabLst/>
              <a:defRPr lang="en-US" b="1" i="0" u="none" strike="noStrike" kern="0" cap="none" spc="0" baseline="0">
                <a:solidFill>
                  <a:srgbClr val="4C4C4C"/>
                </a:solidFill>
                <a:uFillTx/>
                <a:latin typeface="Barlow"/>
              </a:defRPr>
            </a:lvl3pPr>
          </a:lstStyle>
          <a:p>
            <a:pPr lvl="0"/>
            <a:r>
              <a:rPr lang="en-US"/>
              <a:t>Click to edit</a:t>
            </a:r>
          </a:p>
          <a:p>
            <a:pPr lvl="0"/>
            <a:r>
              <a:rPr lang="en-US"/>
              <a:t>Click to edit</a:t>
            </a:r>
          </a:p>
          <a:p>
            <a:pPr lvl="0"/>
            <a:r>
              <a:rPr lang="en-US"/>
              <a:t>Click to edit</a:t>
            </a:r>
          </a:p>
        </p:txBody>
      </p:sp>
    </p:spTree>
    <p:extLst>
      <p:ext uri="{BB962C8B-B14F-4D97-AF65-F5344CB8AC3E}">
        <p14:creationId xmlns:p14="http://schemas.microsoft.com/office/powerpoint/2010/main" val="623259102"/>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1 Column 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72460-ED9D-4D74-B353-978A8B595158}"/>
              </a:ext>
            </a:extLst>
          </p:cNvPr>
          <p:cNvSpPr txBox="1">
            <a:spLocks noGrp="1"/>
          </p:cNvSpPr>
          <p:nvPr>
            <p:ph type="title"/>
          </p:nvPr>
        </p:nvSpPr>
        <p:spPr>
          <a:xfrm>
            <a:off x="381743" y="329760"/>
            <a:ext cx="11428509" cy="515529"/>
          </a:xfrm>
          <a:prstGeom prst="rect">
            <a:avLst/>
          </a:prstGeom>
          <a:noFill/>
          <a:ln>
            <a:noFill/>
          </a:ln>
        </p:spPr>
        <p:txBody>
          <a:bodyPr vert="horz" wrap="square" lIns="91440" tIns="45720" rIns="91440" bIns="45720" anchor="t" anchorCtr="0" compatLnSpc="1">
            <a:spAutoFit/>
          </a:bodyPr>
          <a:lstStyle>
            <a:lvl1pPr marL="0" marR="0" lvl="0" indent="0" fontAlgn="auto">
              <a:lnSpc>
                <a:spcPts val="3300"/>
              </a:lnSpc>
              <a:spcBef>
                <a:spcPts val="0"/>
              </a:spcBef>
              <a:spcAft>
                <a:spcPts val="0"/>
              </a:spcAft>
              <a:tabLst/>
              <a:defRPr lang="en-US" sz="2999" b="1" i="0" u="none" strike="noStrike" kern="0" cap="none" spc="0" baseline="0">
                <a:solidFill>
                  <a:srgbClr val="000000"/>
                </a:solidFill>
                <a:uFillTx/>
                <a:latin typeface="Barlow"/>
                <a:cs typeface="Arial"/>
              </a:defRPr>
            </a:lvl1pPr>
          </a:lstStyle>
          <a:p>
            <a:pPr lvl="0"/>
            <a:r>
              <a:rPr lang="en-US"/>
              <a:t>Click to edit title</a:t>
            </a:r>
          </a:p>
        </p:txBody>
      </p:sp>
      <p:sp>
        <p:nvSpPr>
          <p:cNvPr id="3" name="Text Placeholder 6">
            <a:extLst>
              <a:ext uri="{FF2B5EF4-FFF2-40B4-BE49-F238E27FC236}">
                <a16:creationId xmlns:a16="http://schemas.microsoft.com/office/drawing/2014/main" id="{580F1044-5AA2-4878-B950-AA1DB90886AC}"/>
              </a:ext>
            </a:extLst>
          </p:cNvPr>
          <p:cNvSpPr txBox="1">
            <a:spLocks noGrp="1"/>
          </p:cNvSpPr>
          <p:nvPr>
            <p:ph type="body" sz="quarter" idx="4294967295"/>
          </p:nvPr>
        </p:nvSpPr>
        <p:spPr>
          <a:xfrm>
            <a:off x="381743" y="904551"/>
            <a:ext cx="11428509" cy="348816"/>
          </a:xfrm>
          <a:prstGeom prst="rect">
            <a:avLst/>
          </a:prstGeom>
          <a:noFill/>
          <a:ln>
            <a:noFill/>
          </a:ln>
        </p:spPr>
        <p:txBody>
          <a:bodyPr vert="horz" wrap="square" lIns="91440" tIns="45720" rIns="91440" bIns="45720" anchor="t" anchorCtr="0" compatLnSpc="1">
            <a:spAutoFit/>
          </a:bodyPr>
          <a:lstStyle>
            <a:lvl1pPr marL="0" marR="0" lvl="0" indent="0" fontAlgn="auto">
              <a:lnSpc>
                <a:spcPts val="2000"/>
              </a:lnSpc>
              <a:spcBef>
                <a:spcPts val="0"/>
              </a:spcBef>
              <a:spcAft>
                <a:spcPts val="800"/>
              </a:spcAft>
              <a:buNone/>
              <a:tabLst/>
              <a:defRPr lang="en-US" sz="1800" b="0" i="0" u="none" strike="noStrike" kern="0" cap="none" spc="0" baseline="0">
                <a:solidFill>
                  <a:srgbClr val="4C4C4C"/>
                </a:solidFill>
                <a:uFillTx/>
                <a:latin typeface="Barlow"/>
              </a:defRPr>
            </a:lvl1pPr>
          </a:lstStyle>
          <a:p>
            <a:pPr lvl="0"/>
            <a:r>
              <a:rPr lang="en-US"/>
              <a:t>Click to edit subhead content and make sure it is in sentence case or delete if not needed</a:t>
            </a:r>
          </a:p>
        </p:txBody>
      </p:sp>
      <p:sp>
        <p:nvSpPr>
          <p:cNvPr id="4" name="Text Placeholder 2">
            <a:extLst>
              <a:ext uri="{FF2B5EF4-FFF2-40B4-BE49-F238E27FC236}">
                <a16:creationId xmlns:a16="http://schemas.microsoft.com/office/drawing/2014/main" id="{F754C297-CF38-49CA-AFB3-B9B8612C6D78}"/>
              </a:ext>
            </a:extLst>
          </p:cNvPr>
          <p:cNvSpPr txBox="1">
            <a:spLocks noGrp="1"/>
          </p:cNvSpPr>
          <p:nvPr>
            <p:ph type="body" sz="quarter" idx="4294967295"/>
          </p:nvPr>
        </p:nvSpPr>
        <p:spPr>
          <a:xfrm>
            <a:off x="381003" y="1392868"/>
            <a:ext cx="11428509" cy="1641476"/>
          </a:xfrm>
          <a:prstGeom prst="rect">
            <a:avLst/>
          </a:prstGeom>
          <a:noFill/>
          <a:ln>
            <a:noFill/>
          </a:ln>
        </p:spPr>
        <p:txBody>
          <a:bodyPr vert="horz" wrap="square" lIns="91440" tIns="45720" rIns="91440" bIns="45720" anchor="t" anchorCtr="0" compatLnSpc="1">
            <a:spAutoFit/>
          </a:bodyPr>
          <a:lstStyle>
            <a:lvl1pPr marL="174622" marR="0" lvl="0" indent="-174622" fontAlgn="auto">
              <a:lnSpc>
                <a:spcPct val="100000"/>
              </a:lnSpc>
              <a:spcBef>
                <a:spcPts val="0"/>
              </a:spcBef>
              <a:spcAft>
                <a:spcPts val="800"/>
              </a:spcAft>
              <a:buClr>
                <a:srgbClr val="4C4C4C"/>
              </a:buClr>
              <a:buSzPct val="100000"/>
              <a:buFont typeface="Arial" pitchFamily="34"/>
              <a:tabLst/>
              <a:defRPr lang="en-US" sz="2000" b="0" i="0" u="none" strike="noStrike" kern="0" cap="none" spc="0" baseline="0">
                <a:solidFill>
                  <a:srgbClr val="4C4C4C"/>
                </a:solidFill>
                <a:uFillTx/>
                <a:latin typeface="Barlow"/>
              </a:defRPr>
            </a:lvl1pPr>
            <a:lvl2pPr marL="342900" marR="0" lvl="1" indent="-168277" fontAlgn="auto">
              <a:lnSpc>
                <a:spcPct val="100000"/>
              </a:lnSpc>
              <a:spcBef>
                <a:spcPts val="0"/>
              </a:spcBef>
              <a:spcAft>
                <a:spcPts val="800"/>
              </a:spcAft>
              <a:buClr>
                <a:srgbClr val="4C4C4C"/>
              </a:buClr>
              <a:buSzPct val="100000"/>
              <a:buFont typeface="Arial" pitchFamily="34"/>
              <a:tabLst/>
              <a:defRPr lang="en-US" sz="1600" b="0" i="0" u="none" strike="noStrike" kern="0" cap="none" spc="0" baseline="0">
                <a:solidFill>
                  <a:srgbClr val="4C4C4C"/>
                </a:solidFill>
                <a:uFillTx/>
                <a:latin typeface="Barlow"/>
              </a:defRPr>
            </a:lvl2pPr>
            <a:lvl3pPr marL="460372" marR="0" lvl="2" indent="-117472" fontAlgn="auto">
              <a:lnSpc>
                <a:spcPct val="100000"/>
              </a:lnSpc>
              <a:spcBef>
                <a:spcPts val="0"/>
              </a:spcBef>
              <a:spcAft>
                <a:spcPts val="800"/>
              </a:spcAft>
              <a:buClr>
                <a:srgbClr val="4C4C4C"/>
              </a:buClr>
              <a:buSzPct val="100000"/>
              <a:buFont typeface="Arial" pitchFamily="34"/>
              <a:tabLst/>
              <a:defRPr lang="en-US" sz="1400" b="0" i="0" u="none" strike="noStrike" kern="0" cap="none" spc="0" baseline="0">
                <a:solidFill>
                  <a:srgbClr val="4C4C4C"/>
                </a:solidFill>
                <a:uFillTx/>
                <a:latin typeface="Barlow"/>
              </a:defRPr>
            </a:lvl3pPr>
            <a:lvl4pPr marL="576264" marR="0" lvl="3" indent="-115891" fontAlgn="auto">
              <a:lnSpc>
                <a:spcPct val="100000"/>
              </a:lnSpc>
              <a:spcBef>
                <a:spcPts val="0"/>
              </a:spcBef>
              <a:spcAft>
                <a:spcPts val="800"/>
              </a:spcAft>
              <a:buClr>
                <a:srgbClr val="4C4C4C"/>
              </a:buClr>
              <a:buSzPct val="100000"/>
              <a:buFont typeface="Arial" pitchFamily="34"/>
              <a:tabLst/>
              <a:defRPr lang="en-US" sz="1200" b="0" i="0" u="none" strike="noStrike" kern="0" cap="none" spc="0" baseline="0">
                <a:solidFill>
                  <a:srgbClr val="4C4C4C"/>
                </a:solidFill>
                <a:uFillTx/>
                <a:latin typeface="Barlow"/>
              </a:defRPr>
            </a:lvl4pPr>
            <a:lvl5pPr marL="687391" marR="0" lvl="4" indent="-111127" fontAlgn="auto">
              <a:lnSpc>
                <a:spcPct val="100000"/>
              </a:lnSpc>
              <a:spcBef>
                <a:spcPts val="0"/>
              </a:spcBef>
              <a:spcAft>
                <a:spcPts val="800"/>
              </a:spcAft>
              <a:buClr>
                <a:srgbClr val="4C4C4C"/>
              </a:buClr>
              <a:buSzPct val="100000"/>
              <a:buFont typeface="Arial" pitchFamily="34"/>
              <a:tabLst/>
              <a:defRPr lang="en-US" sz="1200" b="0" i="0" u="none" strike="noStrike" kern="0" cap="none" spc="0" baseline="0">
                <a:solidFill>
                  <a:srgbClr val="4C4C4C"/>
                </a:solidFill>
                <a:uFillTx/>
                <a:latin typeface="Barlow"/>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4988888"/>
      </p:ext>
    </p:extLst>
  </p:cSld>
  <p:clrMapOvr>
    <a:masterClrMapping/>
  </p:clrMapOvr>
  <p:hf sldNum="0" hdr="0" ftr="0" dt="0"/>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1 Column 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0BB70-1D58-47E7-AEF8-221FA688C958}"/>
              </a:ext>
            </a:extLst>
          </p:cNvPr>
          <p:cNvSpPr txBox="1">
            <a:spLocks noGrp="1"/>
          </p:cNvSpPr>
          <p:nvPr>
            <p:ph type="title"/>
          </p:nvPr>
        </p:nvSpPr>
        <p:spPr>
          <a:xfrm>
            <a:off x="381743" y="329760"/>
            <a:ext cx="11428509" cy="515529"/>
          </a:xfrm>
          <a:prstGeom prst="rect">
            <a:avLst/>
          </a:prstGeom>
          <a:noFill/>
          <a:ln>
            <a:noFill/>
          </a:ln>
        </p:spPr>
        <p:txBody>
          <a:bodyPr vert="horz" wrap="square" lIns="91440" tIns="45720" rIns="91440" bIns="45720" anchor="t" anchorCtr="1" compatLnSpc="1">
            <a:spAutoFit/>
          </a:bodyPr>
          <a:lstStyle>
            <a:lvl1pPr marL="0" marR="0" lvl="0" indent="0" algn="ctr" fontAlgn="auto">
              <a:lnSpc>
                <a:spcPts val="3300"/>
              </a:lnSpc>
              <a:spcBef>
                <a:spcPts val="0"/>
              </a:spcBef>
              <a:spcAft>
                <a:spcPts val="0"/>
              </a:spcAft>
              <a:tabLst/>
              <a:defRPr lang="en-US" sz="2999" b="1" i="0" u="none" strike="noStrike" kern="0" cap="none" spc="0" baseline="0">
                <a:solidFill>
                  <a:srgbClr val="000000"/>
                </a:solidFill>
                <a:uFillTx/>
                <a:latin typeface="Barlow"/>
                <a:cs typeface="Arial"/>
              </a:defRPr>
            </a:lvl1pPr>
          </a:lstStyle>
          <a:p>
            <a:pPr lvl="0"/>
            <a:r>
              <a:rPr lang="en-US"/>
              <a:t>Click to edit title</a:t>
            </a:r>
          </a:p>
        </p:txBody>
      </p:sp>
      <p:sp>
        <p:nvSpPr>
          <p:cNvPr id="3" name="Text Placeholder 6">
            <a:extLst>
              <a:ext uri="{FF2B5EF4-FFF2-40B4-BE49-F238E27FC236}">
                <a16:creationId xmlns:a16="http://schemas.microsoft.com/office/drawing/2014/main" id="{FC8A1669-2F6F-48C1-BA2C-F3D0CA3DC672}"/>
              </a:ext>
            </a:extLst>
          </p:cNvPr>
          <p:cNvSpPr txBox="1">
            <a:spLocks noGrp="1"/>
          </p:cNvSpPr>
          <p:nvPr>
            <p:ph type="body" sz="quarter" idx="4294967295"/>
          </p:nvPr>
        </p:nvSpPr>
        <p:spPr>
          <a:xfrm>
            <a:off x="381743" y="904551"/>
            <a:ext cx="11428509" cy="348816"/>
          </a:xfrm>
          <a:prstGeom prst="rect">
            <a:avLst/>
          </a:prstGeom>
          <a:noFill/>
          <a:ln>
            <a:noFill/>
          </a:ln>
        </p:spPr>
        <p:txBody>
          <a:bodyPr vert="horz" wrap="square" lIns="91440" tIns="45720" rIns="91440" bIns="45720" anchor="t" anchorCtr="1" compatLnSpc="1">
            <a:spAutoFit/>
          </a:bodyPr>
          <a:lstStyle>
            <a:lvl1pPr marL="0" marR="0" lvl="0" indent="0" algn="ctr" fontAlgn="auto">
              <a:lnSpc>
                <a:spcPts val="2000"/>
              </a:lnSpc>
              <a:spcBef>
                <a:spcPts val="0"/>
              </a:spcBef>
              <a:spcAft>
                <a:spcPts val="800"/>
              </a:spcAft>
              <a:buNone/>
              <a:tabLst/>
              <a:defRPr lang="en-US" sz="1800" b="0" i="0" u="none" strike="noStrike" kern="0" cap="none" spc="0" baseline="0">
                <a:solidFill>
                  <a:srgbClr val="4C4C4C"/>
                </a:solidFill>
                <a:uFillTx/>
                <a:latin typeface="Barlow"/>
              </a:defRPr>
            </a:lvl1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3022480360"/>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1 Column C">
    <p:spTree>
      <p:nvGrpSpPr>
        <p:cNvPr id="1" name=""/>
        <p:cNvGrpSpPr/>
        <p:nvPr/>
      </p:nvGrpSpPr>
      <p:grpSpPr>
        <a:xfrm>
          <a:off x="0" y="0"/>
          <a:ext cx="0" cy="0"/>
          <a:chOff x="0" y="0"/>
          <a:chExt cx="0" cy="0"/>
        </a:xfrm>
      </p:grpSpPr>
      <p:sp>
        <p:nvSpPr>
          <p:cNvPr id="2" name="Picture Placeholder 18">
            <a:extLst>
              <a:ext uri="{FF2B5EF4-FFF2-40B4-BE49-F238E27FC236}">
                <a16:creationId xmlns:a16="http://schemas.microsoft.com/office/drawing/2014/main" id="{5019A1DF-142D-4356-B3EC-017C4E861365}"/>
              </a:ext>
            </a:extLst>
          </p:cNvPr>
          <p:cNvSpPr txBox="1">
            <a:spLocks noGrp="1"/>
          </p:cNvSpPr>
          <p:nvPr>
            <p:ph type="pic" sz="quarter" idx="4294967295"/>
          </p:nvPr>
        </p:nvSpPr>
        <p:spPr>
          <a:xfrm>
            <a:off x="8379397" y="5541"/>
            <a:ext cx="3818141" cy="6850913"/>
          </a:xfrm>
          <a:prstGeom prst="rect">
            <a:avLst/>
          </a:prstGeom>
          <a:solidFill>
            <a:srgbClr val="CCCCCC"/>
          </a:solidFill>
          <a:ln>
            <a:noFill/>
          </a:ln>
        </p:spPr>
        <p:txBody>
          <a:bodyPr vert="horz" wrap="square" lIns="91440" tIns="45720" rIns="91440" bIns="45720" anchor="ctr" anchorCtr="1" compatLnSpc="1">
            <a:noAutofit/>
          </a:bodyPr>
          <a:lstStyle>
            <a:lvl1pPr marL="383033" marR="0" lvl="0" indent="-383033" algn="ctr" fontAlgn="auto">
              <a:lnSpc>
                <a:spcPct val="100000"/>
              </a:lnSpc>
              <a:spcBef>
                <a:spcPts val="0"/>
              </a:spcBef>
              <a:spcAft>
                <a:spcPts val="800"/>
              </a:spcAft>
              <a:buNone/>
              <a:tabLst/>
              <a:defRPr lang="en-US" sz="2000" b="0" i="0" u="none" strike="noStrike" kern="0" cap="none" spc="0" baseline="0">
                <a:solidFill>
                  <a:srgbClr val="4C4C4C"/>
                </a:solidFill>
                <a:uFillTx/>
                <a:latin typeface="Barlow"/>
              </a:defRPr>
            </a:lvl1pPr>
          </a:lstStyle>
          <a:p>
            <a:pPr lvl="0"/>
            <a:endParaRPr lang="en-US"/>
          </a:p>
        </p:txBody>
      </p:sp>
      <p:sp>
        <p:nvSpPr>
          <p:cNvPr id="3" name="Text Placeholder 6">
            <a:extLst>
              <a:ext uri="{FF2B5EF4-FFF2-40B4-BE49-F238E27FC236}">
                <a16:creationId xmlns:a16="http://schemas.microsoft.com/office/drawing/2014/main" id="{9A41043D-B2C8-455F-B7CA-49395C9E8810}"/>
              </a:ext>
            </a:extLst>
          </p:cNvPr>
          <p:cNvSpPr txBox="1">
            <a:spLocks noGrp="1"/>
          </p:cNvSpPr>
          <p:nvPr>
            <p:ph type="body" sz="quarter" idx="4294967295"/>
          </p:nvPr>
        </p:nvSpPr>
        <p:spPr>
          <a:xfrm>
            <a:off x="381743" y="904551"/>
            <a:ext cx="7801560" cy="605296"/>
          </a:xfrm>
          <a:prstGeom prst="rect">
            <a:avLst/>
          </a:prstGeom>
          <a:noFill/>
          <a:ln>
            <a:noFill/>
          </a:ln>
        </p:spPr>
        <p:txBody>
          <a:bodyPr vert="horz" wrap="square" lIns="91440" tIns="45720" rIns="91440" bIns="45720" anchor="t" anchorCtr="0" compatLnSpc="1">
            <a:spAutoFit/>
          </a:bodyPr>
          <a:lstStyle>
            <a:lvl1pPr marL="0" marR="0" lvl="0" indent="0" fontAlgn="auto">
              <a:lnSpc>
                <a:spcPts val="2000"/>
              </a:lnSpc>
              <a:spcBef>
                <a:spcPts val="0"/>
              </a:spcBef>
              <a:spcAft>
                <a:spcPts val="800"/>
              </a:spcAft>
              <a:buNone/>
              <a:tabLst/>
              <a:defRPr lang="en-US" sz="1800" b="0" i="0" u="none" strike="noStrike" kern="0" cap="none" spc="0" baseline="0">
                <a:solidFill>
                  <a:srgbClr val="4C4C4C"/>
                </a:solidFill>
                <a:uFillTx/>
                <a:latin typeface="Barlow"/>
              </a:defRPr>
            </a:lvl1pPr>
          </a:lstStyle>
          <a:p>
            <a:pPr lvl="0"/>
            <a:r>
              <a:rPr lang="en-US"/>
              <a:t>Click to edit subhead content and make sure it is in sentence case or delete if not needed</a:t>
            </a:r>
          </a:p>
        </p:txBody>
      </p:sp>
      <p:sp>
        <p:nvSpPr>
          <p:cNvPr id="4" name="Title 1">
            <a:extLst>
              <a:ext uri="{FF2B5EF4-FFF2-40B4-BE49-F238E27FC236}">
                <a16:creationId xmlns:a16="http://schemas.microsoft.com/office/drawing/2014/main" id="{38985F2D-4A5F-4274-9E6B-DFA019A3C81F}"/>
              </a:ext>
            </a:extLst>
          </p:cNvPr>
          <p:cNvSpPr txBox="1">
            <a:spLocks noGrp="1"/>
          </p:cNvSpPr>
          <p:nvPr>
            <p:ph type="title"/>
          </p:nvPr>
        </p:nvSpPr>
        <p:spPr>
          <a:xfrm>
            <a:off x="381743" y="329760"/>
            <a:ext cx="7801560" cy="515529"/>
          </a:xfrm>
          <a:prstGeom prst="rect">
            <a:avLst/>
          </a:prstGeom>
          <a:noFill/>
          <a:ln>
            <a:noFill/>
          </a:ln>
        </p:spPr>
        <p:txBody>
          <a:bodyPr vert="horz" wrap="square" lIns="91440" tIns="45720" rIns="91440" bIns="45720" anchor="t" anchorCtr="0" compatLnSpc="1">
            <a:spAutoFit/>
          </a:bodyPr>
          <a:lstStyle>
            <a:lvl1pPr marL="0" marR="0" lvl="0" indent="0" fontAlgn="auto">
              <a:lnSpc>
                <a:spcPts val="3300"/>
              </a:lnSpc>
              <a:spcBef>
                <a:spcPts val="0"/>
              </a:spcBef>
              <a:spcAft>
                <a:spcPts val="0"/>
              </a:spcAft>
              <a:tabLst/>
              <a:defRPr lang="en-US" sz="2999" b="1" i="0" u="none" strike="noStrike" kern="0" cap="none" spc="0" baseline="0">
                <a:solidFill>
                  <a:srgbClr val="000000"/>
                </a:solidFill>
                <a:uFillTx/>
                <a:latin typeface="Barlow"/>
                <a:cs typeface="Arial"/>
              </a:defRPr>
            </a:lvl1pPr>
          </a:lstStyle>
          <a:p>
            <a:pPr lvl="0"/>
            <a:r>
              <a:rPr lang="en-US"/>
              <a:t>Click to edit title</a:t>
            </a:r>
          </a:p>
        </p:txBody>
      </p:sp>
      <p:sp>
        <p:nvSpPr>
          <p:cNvPr id="5" name="Text Placeholder 2">
            <a:extLst>
              <a:ext uri="{FF2B5EF4-FFF2-40B4-BE49-F238E27FC236}">
                <a16:creationId xmlns:a16="http://schemas.microsoft.com/office/drawing/2014/main" id="{D16C7962-E916-4859-831D-2D979771078F}"/>
              </a:ext>
            </a:extLst>
          </p:cNvPr>
          <p:cNvSpPr txBox="1">
            <a:spLocks noGrp="1"/>
          </p:cNvSpPr>
          <p:nvPr>
            <p:ph type="body" sz="quarter" idx="4294967295"/>
          </p:nvPr>
        </p:nvSpPr>
        <p:spPr>
          <a:xfrm>
            <a:off x="384048" y="1787523"/>
            <a:ext cx="7801560" cy="1641476"/>
          </a:xfrm>
          <a:prstGeom prst="rect">
            <a:avLst/>
          </a:prstGeom>
          <a:noFill/>
          <a:ln>
            <a:noFill/>
          </a:ln>
        </p:spPr>
        <p:txBody>
          <a:bodyPr vert="horz" wrap="square" lIns="91440" tIns="45720" rIns="91440" bIns="45720" anchor="t" anchorCtr="0" compatLnSpc="1">
            <a:spAutoFit/>
          </a:bodyPr>
          <a:lstStyle>
            <a:lvl1pPr marL="174622" marR="0" lvl="0" indent="-174622" fontAlgn="auto">
              <a:lnSpc>
                <a:spcPct val="100000"/>
              </a:lnSpc>
              <a:spcBef>
                <a:spcPts val="0"/>
              </a:spcBef>
              <a:spcAft>
                <a:spcPts val="800"/>
              </a:spcAft>
              <a:buClr>
                <a:srgbClr val="4C4C4C"/>
              </a:buClr>
              <a:buSzPct val="100000"/>
              <a:buFont typeface="Arial" pitchFamily="34"/>
              <a:tabLst/>
              <a:defRPr lang="en-US" sz="2000" b="0" i="0" u="none" strike="noStrike" kern="0" cap="none" spc="0" baseline="0">
                <a:solidFill>
                  <a:srgbClr val="4C4C4C"/>
                </a:solidFill>
                <a:uFillTx/>
                <a:latin typeface="Barlow"/>
              </a:defRPr>
            </a:lvl1pPr>
            <a:lvl2pPr marL="342900" marR="0" lvl="1" indent="-168277" fontAlgn="auto">
              <a:lnSpc>
                <a:spcPct val="100000"/>
              </a:lnSpc>
              <a:spcBef>
                <a:spcPts val="0"/>
              </a:spcBef>
              <a:spcAft>
                <a:spcPts val="800"/>
              </a:spcAft>
              <a:buClr>
                <a:srgbClr val="4C4C4C"/>
              </a:buClr>
              <a:buSzPct val="100000"/>
              <a:buFont typeface="Arial" pitchFamily="34"/>
              <a:tabLst/>
              <a:defRPr lang="en-US" sz="1600" b="0" i="0" u="none" strike="noStrike" kern="0" cap="none" spc="0" baseline="0">
                <a:solidFill>
                  <a:srgbClr val="4C4C4C"/>
                </a:solidFill>
                <a:uFillTx/>
                <a:latin typeface="Barlow"/>
              </a:defRPr>
            </a:lvl2pPr>
            <a:lvl3pPr marL="460372" marR="0" lvl="2" indent="-117472" fontAlgn="auto">
              <a:lnSpc>
                <a:spcPct val="100000"/>
              </a:lnSpc>
              <a:spcBef>
                <a:spcPts val="0"/>
              </a:spcBef>
              <a:spcAft>
                <a:spcPts val="800"/>
              </a:spcAft>
              <a:buClr>
                <a:srgbClr val="4C4C4C"/>
              </a:buClr>
              <a:buSzPct val="100000"/>
              <a:buFont typeface="Arial" pitchFamily="34"/>
              <a:tabLst/>
              <a:defRPr lang="en-US" sz="1400" b="0" i="0" u="none" strike="noStrike" kern="0" cap="none" spc="0" baseline="0">
                <a:solidFill>
                  <a:srgbClr val="4C4C4C"/>
                </a:solidFill>
                <a:uFillTx/>
                <a:latin typeface="Barlow"/>
              </a:defRPr>
            </a:lvl3pPr>
            <a:lvl4pPr marL="576264" marR="0" lvl="3" indent="-115891" fontAlgn="auto">
              <a:lnSpc>
                <a:spcPct val="100000"/>
              </a:lnSpc>
              <a:spcBef>
                <a:spcPts val="0"/>
              </a:spcBef>
              <a:spcAft>
                <a:spcPts val="800"/>
              </a:spcAft>
              <a:buClr>
                <a:srgbClr val="4C4C4C"/>
              </a:buClr>
              <a:buSzPct val="100000"/>
              <a:buFont typeface="Arial" pitchFamily="34"/>
              <a:tabLst/>
              <a:defRPr lang="en-US" sz="1200" b="0" i="0" u="none" strike="noStrike" kern="0" cap="none" spc="0" baseline="0">
                <a:solidFill>
                  <a:srgbClr val="4C4C4C"/>
                </a:solidFill>
                <a:uFillTx/>
                <a:latin typeface="Barlow"/>
              </a:defRPr>
            </a:lvl4pPr>
            <a:lvl5pPr marL="687391" marR="0" lvl="4" indent="-111127" fontAlgn="auto">
              <a:lnSpc>
                <a:spcPct val="100000"/>
              </a:lnSpc>
              <a:spcBef>
                <a:spcPts val="0"/>
              </a:spcBef>
              <a:spcAft>
                <a:spcPts val="800"/>
              </a:spcAft>
              <a:buClr>
                <a:srgbClr val="4C4C4C"/>
              </a:buClr>
              <a:buSzPct val="100000"/>
              <a:buFont typeface="Arial" pitchFamily="34"/>
              <a:tabLst/>
              <a:defRPr lang="en-US" sz="1200" b="0" i="0" u="none" strike="noStrike" kern="0" cap="none" spc="0" baseline="0">
                <a:solidFill>
                  <a:srgbClr val="4C4C4C"/>
                </a:solidFill>
                <a:uFillTx/>
                <a:latin typeface="Barlow"/>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411809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1 Column D">
    <p:spTree>
      <p:nvGrpSpPr>
        <p:cNvPr id="1" name=""/>
        <p:cNvGrpSpPr/>
        <p:nvPr/>
      </p:nvGrpSpPr>
      <p:grpSpPr>
        <a:xfrm>
          <a:off x="0" y="0"/>
          <a:ext cx="0" cy="0"/>
          <a:chOff x="0" y="0"/>
          <a:chExt cx="0" cy="0"/>
        </a:xfrm>
      </p:grpSpPr>
      <p:pic>
        <p:nvPicPr>
          <p:cNvPr id="2" name="Graphic 12">
            <a:extLst>
              <a:ext uri="{FF2B5EF4-FFF2-40B4-BE49-F238E27FC236}">
                <a16:creationId xmlns:a16="http://schemas.microsoft.com/office/drawing/2014/main" id="{C6ED57BF-F990-47F4-B987-F0D50774D1AC}"/>
              </a:ext>
            </a:extLst>
          </p:cNvPr>
          <p:cNvPicPr>
            <a:picLocks noChangeAspect="1"/>
          </p:cNvPicPr>
          <p:nvPr/>
        </p:nvPicPr>
        <p:blipFill>
          <a:blip r:embed="rId2">
            <a:extLst>
              <a:ext uri="{96DAC541-7B7A-43D3-8B79-37D633B846F1}">
                <asvg:svgBlip xmlns:asvg="http://schemas.microsoft.com/office/drawing/2016/SVG/main" r:embed="rId3"/>
              </a:ext>
            </a:extLst>
          </a:blip>
          <a:srcRect r="-1251"/>
          <a:stretch>
            <a:fillRect/>
          </a:stretch>
        </p:blipFill>
        <p:spPr>
          <a:xfrm>
            <a:off x="7796302" y="498604"/>
            <a:ext cx="6287999" cy="6210303"/>
          </a:xfrm>
          <a:prstGeom prst="rect">
            <a:avLst/>
          </a:prstGeom>
          <a:noFill/>
          <a:ln cap="flat">
            <a:noFill/>
          </a:ln>
          <a:effectLst>
            <a:outerShdw dist="38096" dir="2700000" algn="tl">
              <a:srgbClr val="000000">
                <a:alpha val="20000"/>
              </a:srgbClr>
            </a:outerShdw>
          </a:effectLst>
        </p:spPr>
      </p:pic>
      <p:sp>
        <p:nvSpPr>
          <p:cNvPr id="3" name="Picture Placeholder 11">
            <a:extLst>
              <a:ext uri="{FF2B5EF4-FFF2-40B4-BE49-F238E27FC236}">
                <a16:creationId xmlns:a16="http://schemas.microsoft.com/office/drawing/2014/main" id="{A2180EFD-94C1-41CA-A707-DF70E37D4B78}"/>
              </a:ext>
            </a:extLst>
          </p:cNvPr>
          <p:cNvSpPr txBox="1">
            <a:spLocks noGrp="1"/>
          </p:cNvSpPr>
          <p:nvPr>
            <p:ph type="pic" sz="quarter" idx="4294967295"/>
          </p:nvPr>
        </p:nvSpPr>
        <p:spPr>
          <a:xfrm>
            <a:off x="7855299" y="1137952"/>
            <a:ext cx="5526405" cy="5525079"/>
          </a:xfrm>
          <a:prstGeom prst="rect">
            <a:avLst/>
          </a:prstGeom>
          <a:solidFill>
            <a:srgbClr val="CCCCCC"/>
          </a:solidFill>
          <a:ln>
            <a:noFill/>
          </a:ln>
        </p:spPr>
        <p:txBody>
          <a:bodyPr vert="horz" wrap="square" lIns="91440" tIns="45720" rIns="91440" bIns="45720" anchor="ctr" anchorCtr="1" compatLnSpc="1">
            <a:noAutofit/>
          </a:bodyPr>
          <a:lstStyle>
            <a:lvl1pPr marL="383033" marR="0" lvl="0" indent="-383033" algn="ctr" fontAlgn="auto">
              <a:lnSpc>
                <a:spcPct val="100000"/>
              </a:lnSpc>
              <a:spcBef>
                <a:spcPts val="0"/>
              </a:spcBef>
              <a:spcAft>
                <a:spcPts val="800"/>
              </a:spcAft>
              <a:buNone/>
              <a:tabLst/>
              <a:defRPr lang="en-US" sz="2000" b="0" i="0" u="none" strike="noStrike" kern="0" cap="none" spc="0" baseline="0">
                <a:solidFill>
                  <a:srgbClr val="4C4C4C"/>
                </a:solidFill>
                <a:uFillTx/>
                <a:latin typeface="Barlow"/>
              </a:defRPr>
            </a:lvl1pPr>
          </a:lstStyle>
          <a:p>
            <a:pPr lvl="0"/>
            <a:endParaRPr lang="en-US"/>
          </a:p>
        </p:txBody>
      </p:sp>
      <p:sp>
        <p:nvSpPr>
          <p:cNvPr id="4" name="Text Placeholder 6">
            <a:extLst>
              <a:ext uri="{FF2B5EF4-FFF2-40B4-BE49-F238E27FC236}">
                <a16:creationId xmlns:a16="http://schemas.microsoft.com/office/drawing/2014/main" id="{29A9EC42-50C8-4A93-A67C-5A6E6F12B12F}"/>
              </a:ext>
            </a:extLst>
          </p:cNvPr>
          <p:cNvSpPr txBox="1">
            <a:spLocks noGrp="1"/>
          </p:cNvSpPr>
          <p:nvPr>
            <p:ph type="body" sz="quarter" idx="4294967295"/>
          </p:nvPr>
        </p:nvSpPr>
        <p:spPr>
          <a:xfrm>
            <a:off x="381743" y="904551"/>
            <a:ext cx="7801560" cy="605296"/>
          </a:xfrm>
          <a:prstGeom prst="rect">
            <a:avLst/>
          </a:prstGeom>
          <a:noFill/>
          <a:ln>
            <a:noFill/>
          </a:ln>
        </p:spPr>
        <p:txBody>
          <a:bodyPr vert="horz" wrap="square" lIns="91440" tIns="45720" rIns="91440" bIns="45720" anchor="t" anchorCtr="0" compatLnSpc="1">
            <a:spAutoFit/>
          </a:bodyPr>
          <a:lstStyle>
            <a:lvl1pPr marL="0" marR="0" lvl="0" indent="0" fontAlgn="auto">
              <a:lnSpc>
                <a:spcPts val="2000"/>
              </a:lnSpc>
              <a:spcBef>
                <a:spcPts val="0"/>
              </a:spcBef>
              <a:spcAft>
                <a:spcPts val="800"/>
              </a:spcAft>
              <a:buNone/>
              <a:tabLst/>
              <a:defRPr lang="en-US" sz="1800" b="0" i="0" u="none" strike="noStrike" kern="0" cap="none" spc="0" baseline="0">
                <a:solidFill>
                  <a:srgbClr val="4C4C4C"/>
                </a:solidFill>
                <a:uFillTx/>
                <a:latin typeface="Barlow"/>
              </a:defRPr>
            </a:lvl1pPr>
          </a:lstStyle>
          <a:p>
            <a:pPr lvl="0"/>
            <a:r>
              <a:rPr lang="en-US"/>
              <a:t>Click to edit subhead content and make sure it is in sentence case or delete if not needed</a:t>
            </a:r>
          </a:p>
        </p:txBody>
      </p:sp>
      <p:sp>
        <p:nvSpPr>
          <p:cNvPr id="5" name="Title 1">
            <a:extLst>
              <a:ext uri="{FF2B5EF4-FFF2-40B4-BE49-F238E27FC236}">
                <a16:creationId xmlns:a16="http://schemas.microsoft.com/office/drawing/2014/main" id="{DC23182C-BF57-46E5-8D5A-B24BEFB965EC}"/>
              </a:ext>
            </a:extLst>
          </p:cNvPr>
          <p:cNvSpPr txBox="1">
            <a:spLocks noGrp="1"/>
          </p:cNvSpPr>
          <p:nvPr>
            <p:ph type="title"/>
          </p:nvPr>
        </p:nvSpPr>
        <p:spPr>
          <a:xfrm>
            <a:off x="381743" y="329760"/>
            <a:ext cx="7801560" cy="515529"/>
          </a:xfrm>
          <a:prstGeom prst="rect">
            <a:avLst/>
          </a:prstGeom>
          <a:noFill/>
          <a:ln>
            <a:noFill/>
          </a:ln>
        </p:spPr>
        <p:txBody>
          <a:bodyPr vert="horz" wrap="square" lIns="91440" tIns="45720" rIns="91440" bIns="45720" anchor="t" anchorCtr="0" compatLnSpc="1">
            <a:spAutoFit/>
          </a:bodyPr>
          <a:lstStyle>
            <a:lvl1pPr marL="0" marR="0" lvl="0" indent="0" fontAlgn="auto">
              <a:lnSpc>
                <a:spcPts val="3300"/>
              </a:lnSpc>
              <a:spcBef>
                <a:spcPts val="0"/>
              </a:spcBef>
              <a:spcAft>
                <a:spcPts val="0"/>
              </a:spcAft>
              <a:tabLst/>
              <a:defRPr lang="en-US" sz="2999" b="1" i="0" u="none" strike="noStrike" kern="0" cap="none" spc="0" baseline="0">
                <a:solidFill>
                  <a:srgbClr val="000000"/>
                </a:solidFill>
                <a:uFillTx/>
                <a:latin typeface="Barlow"/>
                <a:cs typeface="Arial"/>
              </a:defRPr>
            </a:lvl1pPr>
          </a:lstStyle>
          <a:p>
            <a:pPr lvl="0"/>
            <a:r>
              <a:rPr lang="en-US"/>
              <a:t>Click to edit title</a:t>
            </a:r>
          </a:p>
        </p:txBody>
      </p:sp>
      <p:sp>
        <p:nvSpPr>
          <p:cNvPr id="6" name="Text Placeholder 2">
            <a:extLst>
              <a:ext uri="{FF2B5EF4-FFF2-40B4-BE49-F238E27FC236}">
                <a16:creationId xmlns:a16="http://schemas.microsoft.com/office/drawing/2014/main" id="{48CBB096-5E39-4713-A3BA-63A62B4B7434}"/>
              </a:ext>
            </a:extLst>
          </p:cNvPr>
          <p:cNvSpPr txBox="1">
            <a:spLocks noGrp="1"/>
          </p:cNvSpPr>
          <p:nvPr>
            <p:ph type="body" sz="quarter" idx="4294967295"/>
          </p:nvPr>
        </p:nvSpPr>
        <p:spPr>
          <a:xfrm>
            <a:off x="384048" y="1787523"/>
            <a:ext cx="7185794" cy="1641476"/>
          </a:xfrm>
          <a:prstGeom prst="rect">
            <a:avLst/>
          </a:prstGeom>
          <a:noFill/>
          <a:ln>
            <a:noFill/>
          </a:ln>
        </p:spPr>
        <p:txBody>
          <a:bodyPr vert="horz" wrap="square" lIns="91440" tIns="45720" rIns="91440" bIns="45720" anchor="t" anchorCtr="0" compatLnSpc="1">
            <a:spAutoFit/>
          </a:bodyPr>
          <a:lstStyle>
            <a:lvl1pPr marL="174622" marR="0" lvl="0" indent="-174622" fontAlgn="auto">
              <a:lnSpc>
                <a:spcPct val="100000"/>
              </a:lnSpc>
              <a:spcBef>
                <a:spcPts val="0"/>
              </a:spcBef>
              <a:spcAft>
                <a:spcPts val="800"/>
              </a:spcAft>
              <a:buClr>
                <a:srgbClr val="4C4C4C"/>
              </a:buClr>
              <a:buSzPct val="100000"/>
              <a:buFont typeface="Arial" pitchFamily="34"/>
              <a:tabLst/>
              <a:defRPr lang="en-US" sz="2000" b="0" i="0" u="none" strike="noStrike" kern="0" cap="none" spc="0" baseline="0">
                <a:solidFill>
                  <a:srgbClr val="4C4C4C"/>
                </a:solidFill>
                <a:uFillTx/>
                <a:latin typeface="Barlow"/>
              </a:defRPr>
            </a:lvl1pPr>
            <a:lvl2pPr marL="342900" marR="0" lvl="1" indent="-168277" fontAlgn="auto">
              <a:lnSpc>
                <a:spcPct val="100000"/>
              </a:lnSpc>
              <a:spcBef>
                <a:spcPts val="0"/>
              </a:spcBef>
              <a:spcAft>
                <a:spcPts val="800"/>
              </a:spcAft>
              <a:buClr>
                <a:srgbClr val="4C4C4C"/>
              </a:buClr>
              <a:buSzPct val="100000"/>
              <a:buFont typeface="Arial" pitchFamily="34"/>
              <a:tabLst/>
              <a:defRPr lang="en-US" sz="1600" b="0" i="0" u="none" strike="noStrike" kern="0" cap="none" spc="0" baseline="0">
                <a:solidFill>
                  <a:srgbClr val="4C4C4C"/>
                </a:solidFill>
                <a:uFillTx/>
                <a:latin typeface="Barlow"/>
              </a:defRPr>
            </a:lvl2pPr>
            <a:lvl3pPr marL="460372" marR="0" lvl="2" indent="-117472" fontAlgn="auto">
              <a:lnSpc>
                <a:spcPct val="100000"/>
              </a:lnSpc>
              <a:spcBef>
                <a:spcPts val="0"/>
              </a:spcBef>
              <a:spcAft>
                <a:spcPts val="800"/>
              </a:spcAft>
              <a:buClr>
                <a:srgbClr val="4C4C4C"/>
              </a:buClr>
              <a:buSzPct val="100000"/>
              <a:buFont typeface="Arial" pitchFamily="34"/>
              <a:tabLst/>
              <a:defRPr lang="en-US" sz="1400" b="0" i="0" u="none" strike="noStrike" kern="0" cap="none" spc="0" baseline="0">
                <a:solidFill>
                  <a:srgbClr val="4C4C4C"/>
                </a:solidFill>
                <a:uFillTx/>
                <a:latin typeface="Barlow"/>
              </a:defRPr>
            </a:lvl3pPr>
            <a:lvl4pPr marL="576264" marR="0" lvl="3" indent="-115891" fontAlgn="auto">
              <a:lnSpc>
                <a:spcPct val="100000"/>
              </a:lnSpc>
              <a:spcBef>
                <a:spcPts val="0"/>
              </a:spcBef>
              <a:spcAft>
                <a:spcPts val="800"/>
              </a:spcAft>
              <a:buClr>
                <a:srgbClr val="4C4C4C"/>
              </a:buClr>
              <a:buSzPct val="100000"/>
              <a:buFont typeface="Arial" pitchFamily="34"/>
              <a:tabLst/>
              <a:defRPr lang="en-US" sz="1200" b="0" i="0" u="none" strike="noStrike" kern="0" cap="none" spc="0" baseline="0">
                <a:solidFill>
                  <a:srgbClr val="4C4C4C"/>
                </a:solidFill>
                <a:uFillTx/>
                <a:latin typeface="Barlow"/>
              </a:defRPr>
            </a:lvl4pPr>
            <a:lvl5pPr marL="687391" marR="0" lvl="4" indent="-111127" fontAlgn="auto">
              <a:lnSpc>
                <a:spcPct val="100000"/>
              </a:lnSpc>
              <a:spcBef>
                <a:spcPts val="0"/>
              </a:spcBef>
              <a:spcAft>
                <a:spcPts val="800"/>
              </a:spcAft>
              <a:buClr>
                <a:srgbClr val="4C4C4C"/>
              </a:buClr>
              <a:buSzPct val="100000"/>
              <a:buFont typeface="Arial" pitchFamily="34"/>
              <a:tabLst/>
              <a:defRPr lang="en-US" sz="1200" b="0" i="0" u="none" strike="noStrike" kern="0" cap="none" spc="0" baseline="0">
                <a:solidFill>
                  <a:srgbClr val="4C4C4C"/>
                </a:solidFill>
                <a:uFillTx/>
                <a:latin typeface="Barlow"/>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1247001"/>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1 Column E">
    <p:spTree>
      <p:nvGrpSpPr>
        <p:cNvPr id="1" name=""/>
        <p:cNvGrpSpPr/>
        <p:nvPr/>
      </p:nvGrpSpPr>
      <p:grpSpPr>
        <a:xfrm>
          <a:off x="0" y="0"/>
          <a:ext cx="0" cy="0"/>
          <a:chOff x="0" y="0"/>
          <a:chExt cx="0" cy="0"/>
        </a:xfrm>
      </p:grpSpPr>
      <p:sp>
        <p:nvSpPr>
          <p:cNvPr id="2" name="Picture Placeholder 5">
            <a:extLst>
              <a:ext uri="{FF2B5EF4-FFF2-40B4-BE49-F238E27FC236}">
                <a16:creationId xmlns:a16="http://schemas.microsoft.com/office/drawing/2014/main" id="{9CDE7CAE-30FA-4470-82EB-1CF9C20EB25F}"/>
              </a:ext>
            </a:extLst>
          </p:cNvPr>
          <p:cNvSpPr txBox="1">
            <a:spLocks noGrp="1"/>
          </p:cNvSpPr>
          <p:nvPr>
            <p:ph type="pic" sz="quarter" idx="4294967295"/>
          </p:nvPr>
        </p:nvSpPr>
        <p:spPr>
          <a:xfrm>
            <a:off x="7792279" y="-241392"/>
            <a:ext cx="3529739" cy="3529017"/>
          </a:xfrm>
          <a:prstGeom prst="rect">
            <a:avLst/>
          </a:prstGeom>
          <a:solidFill>
            <a:srgbClr val="CCCCCC"/>
          </a:solidFill>
          <a:ln w="38103">
            <a:solidFill>
              <a:srgbClr val="FFFFFF"/>
            </a:solidFill>
            <a:prstDash val="solid"/>
          </a:ln>
          <a:effectLst>
            <a:outerShdw dist="38096" dir="2700000" algn="tl">
              <a:srgbClr val="000000">
                <a:alpha val="20000"/>
              </a:srgbClr>
            </a:outerShdw>
          </a:effectLst>
        </p:spPr>
        <p:txBody>
          <a:bodyPr vert="horz" wrap="square" lIns="91440" tIns="45720" rIns="91440" bIns="45720" anchor="ctr" anchorCtr="1" compatLnSpc="1">
            <a:noAutofit/>
          </a:bodyPr>
          <a:lstStyle>
            <a:lvl1pPr marL="383033" marR="0" lvl="0" indent="-383033" algn="ctr" fontAlgn="auto">
              <a:lnSpc>
                <a:spcPct val="100000"/>
              </a:lnSpc>
              <a:spcBef>
                <a:spcPts val="0"/>
              </a:spcBef>
              <a:spcAft>
                <a:spcPts val="800"/>
              </a:spcAft>
              <a:buNone/>
              <a:tabLst/>
              <a:defRPr lang="en-US" sz="2000" b="0" i="0" u="none" strike="noStrike" kern="0" cap="none" spc="0" baseline="0">
                <a:solidFill>
                  <a:srgbClr val="4C4C4C"/>
                </a:solidFill>
                <a:uFillTx/>
                <a:latin typeface="Barlow"/>
              </a:defRPr>
            </a:lvl1pPr>
          </a:lstStyle>
          <a:p>
            <a:pPr lvl="0"/>
            <a:endParaRPr lang="en-US"/>
          </a:p>
        </p:txBody>
      </p:sp>
      <p:pic>
        <p:nvPicPr>
          <p:cNvPr id="3" name="Graphic 9">
            <a:extLst>
              <a:ext uri="{FF2B5EF4-FFF2-40B4-BE49-F238E27FC236}">
                <a16:creationId xmlns:a16="http://schemas.microsoft.com/office/drawing/2014/main" id="{27DC9519-7690-4A07-B07B-058B58CBD20C}"/>
              </a:ext>
            </a:extLst>
          </p:cNvPr>
          <p:cNvPicPr>
            <a:picLocks noChangeAspect="1"/>
          </p:cNvPicPr>
          <p:nvPr/>
        </p:nvPicPr>
        <p:blipFill>
          <a:blip r:embed="rId2">
            <a:extLst>
              <a:ext uri="{96DAC541-7B7A-43D3-8B79-37D633B846F1}">
                <asvg:svgBlip xmlns:asvg="http://schemas.microsoft.com/office/drawing/2016/SVG/main" r:embed="rId3"/>
              </a:ext>
            </a:extLst>
          </a:blip>
          <a:srcRect r="-1529"/>
          <a:stretch>
            <a:fillRect/>
          </a:stretch>
        </p:blipFill>
        <p:spPr>
          <a:xfrm>
            <a:off x="9017867" y="2145383"/>
            <a:ext cx="5053733" cy="4977591"/>
          </a:xfrm>
          <a:prstGeom prst="rect">
            <a:avLst/>
          </a:prstGeom>
          <a:noFill/>
          <a:ln cap="flat">
            <a:noFill/>
          </a:ln>
          <a:effectLst>
            <a:outerShdw dist="38096" dir="2700000" algn="tl">
              <a:srgbClr val="000000">
                <a:alpha val="20000"/>
              </a:srgbClr>
            </a:outerShdw>
          </a:effectLst>
        </p:spPr>
      </p:pic>
      <p:sp>
        <p:nvSpPr>
          <p:cNvPr id="4" name="Picture Placeholder 10">
            <a:extLst>
              <a:ext uri="{FF2B5EF4-FFF2-40B4-BE49-F238E27FC236}">
                <a16:creationId xmlns:a16="http://schemas.microsoft.com/office/drawing/2014/main" id="{82CF61D2-4D46-4103-AEED-7791F60FFC83}"/>
              </a:ext>
            </a:extLst>
          </p:cNvPr>
          <p:cNvSpPr txBox="1">
            <a:spLocks noGrp="1"/>
          </p:cNvSpPr>
          <p:nvPr>
            <p:ph type="pic" sz="quarter" idx="4294967295"/>
          </p:nvPr>
        </p:nvSpPr>
        <p:spPr>
          <a:xfrm>
            <a:off x="9052121" y="2674199"/>
            <a:ext cx="4429445" cy="4428375"/>
          </a:xfrm>
          <a:prstGeom prst="rect">
            <a:avLst/>
          </a:prstGeom>
          <a:solidFill>
            <a:srgbClr val="CCCCCC"/>
          </a:solidFill>
          <a:ln>
            <a:noFill/>
          </a:ln>
        </p:spPr>
        <p:txBody>
          <a:bodyPr vert="horz" wrap="square" lIns="91440" tIns="45720" rIns="91440" bIns="45720" anchor="ctr" anchorCtr="1" compatLnSpc="1">
            <a:noAutofit/>
          </a:bodyPr>
          <a:lstStyle>
            <a:lvl1pPr marL="383033" marR="0" lvl="0" indent="-383033" algn="ctr" fontAlgn="auto">
              <a:lnSpc>
                <a:spcPct val="100000"/>
              </a:lnSpc>
              <a:spcBef>
                <a:spcPts val="0"/>
              </a:spcBef>
              <a:spcAft>
                <a:spcPts val="800"/>
              </a:spcAft>
              <a:buNone/>
              <a:tabLst/>
              <a:defRPr lang="en-US" sz="2000" b="0" i="0" u="none" strike="noStrike" kern="0" cap="none" spc="0" baseline="0">
                <a:solidFill>
                  <a:srgbClr val="4C4C4C"/>
                </a:solidFill>
                <a:uFillTx/>
                <a:latin typeface="Barlow"/>
              </a:defRPr>
            </a:lvl1pPr>
          </a:lstStyle>
          <a:p>
            <a:pPr lvl="0"/>
            <a:endParaRPr lang="en-US"/>
          </a:p>
        </p:txBody>
      </p:sp>
      <p:sp>
        <p:nvSpPr>
          <p:cNvPr id="5" name="Text Placeholder 6">
            <a:extLst>
              <a:ext uri="{FF2B5EF4-FFF2-40B4-BE49-F238E27FC236}">
                <a16:creationId xmlns:a16="http://schemas.microsoft.com/office/drawing/2014/main" id="{BB99FC8E-1591-4F97-B7EF-7079D840E98A}"/>
              </a:ext>
            </a:extLst>
          </p:cNvPr>
          <p:cNvSpPr txBox="1">
            <a:spLocks noGrp="1"/>
          </p:cNvSpPr>
          <p:nvPr>
            <p:ph type="body" sz="quarter" idx="4294967295"/>
          </p:nvPr>
        </p:nvSpPr>
        <p:spPr>
          <a:xfrm>
            <a:off x="381743" y="904551"/>
            <a:ext cx="7277581" cy="605296"/>
          </a:xfrm>
          <a:prstGeom prst="rect">
            <a:avLst/>
          </a:prstGeom>
          <a:noFill/>
          <a:ln>
            <a:noFill/>
          </a:ln>
        </p:spPr>
        <p:txBody>
          <a:bodyPr vert="horz" wrap="square" lIns="91440" tIns="45720" rIns="91440" bIns="45720" anchor="t" anchorCtr="0" compatLnSpc="1">
            <a:spAutoFit/>
          </a:bodyPr>
          <a:lstStyle>
            <a:lvl1pPr marL="0" marR="0" lvl="0" indent="0" fontAlgn="auto">
              <a:lnSpc>
                <a:spcPts val="2000"/>
              </a:lnSpc>
              <a:spcBef>
                <a:spcPts val="0"/>
              </a:spcBef>
              <a:spcAft>
                <a:spcPts val="800"/>
              </a:spcAft>
              <a:buNone/>
              <a:tabLst/>
              <a:defRPr lang="en-US" sz="1800" b="0" i="0" u="none" strike="noStrike" kern="0" cap="none" spc="0" baseline="0">
                <a:solidFill>
                  <a:srgbClr val="4C4C4C"/>
                </a:solidFill>
                <a:uFillTx/>
                <a:latin typeface="Barlow"/>
              </a:defRPr>
            </a:lvl1pPr>
          </a:lstStyle>
          <a:p>
            <a:pPr lvl="0"/>
            <a:r>
              <a:rPr lang="en-US"/>
              <a:t>Click to edit subhead content and make sure it is in sentence case or delete if not needed</a:t>
            </a:r>
          </a:p>
        </p:txBody>
      </p:sp>
      <p:sp>
        <p:nvSpPr>
          <p:cNvPr id="6" name="Title 1">
            <a:extLst>
              <a:ext uri="{FF2B5EF4-FFF2-40B4-BE49-F238E27FC236}">
                <a16:creationId xmlns:a16="http://schemas.microsoft.com/office/drawing/2014/main" id="{E24BBE46-0163-4F8F-97A5-9585EFE96427}"/>
              </a:ext>
            </a:extLst>
          </p:cNvPr>
          <p:cNvSpPr txBox="1">
            <a:spLocks noGrp="1"/>
          </p:cNvSpPr>
          <p:nvPr>
            <p:ph type="title"/>
          </p:nvPr>
        </p:nvSpPr>
        <p:spPr>
          <a:xfrm>
            <a:off x="381743" y="329760"/>
            <a:ext cx="7277581" cy="515529"/>
          </a:xfrm>
          <a:prstGeom prst="rect">
            <a:avLst/>
          </a:prstGeom>
          <a:noFill/>
          <a:ln>
            <a:noFill/>
          </a:ln>
        </p:spPr>
        <p:txBody>
          <a:bodyPr vert="horz" wrap="square" lIns="91440" tIns="45720" rIns="91440" bIns="45720" anchor="t" anchorCtr="0" compatLnSpc="1">
            <a:spAutoFit/>
          </a:bodyPr>
          <a:lstStyle>
            <a:lvl1pPr marL="0" marR="0" lvl="0" indent="0" fontAlgn="auto">
              <a:lnSpc>
                <a:spcPts val="3300"/>
              </a:lnSpc>
              <a:spcBef>
                <a:spcPts val="0"/>
              </a:spcBef>
              <a:spcAft>
                <a:spcPts val="0"/>
              </a:spcAft>
              <a:tabLst/>
              <a:defRPr lang="en-US" sz="2999" b="1" i="0" u="none" strike="noStrike" kern="0" cap="none" spc="0" baseline="0">
                <a:solidFill>
                  <a:srgbClr val="000000"/>
                </a:solidFill>
                <a:uFillTx/>
                <a:latin typeface="Barlow"/>
                <a:cs typeface="Arial"/>
              </a:defRPr>
            </a:lvl1pPr>
          </a:lstStyle>
          <a:p>
            <a:pPr lvl="0"/>
            <a:r>
              <a:rPr lang="en-US"/>
              <a:t>Click to edit title</a:t>
            </a:r>
          </a:p>
        </p:txBody>
      </p:sp>
      <p:sp>
        <p:nvSpPr>
          <p:cNvPr id="7" name="Text Placeholder 2">
            <a:extLst>
              <a:ext uri="{FF2B5EF4-FFF2-40B4-BE49-F238E27FC236}">
                <a16:creationId xmlns:a16="http://schemas.microsoft.com/office/drawing/2014/main" id="{D4FDE31E-3B66-41E5-944B-18CCAA8B3AFB}"/>
              </a:ext>
            </a:extLst>
          </p:cNvPr>
          <p:cNvSpPr txBox="1">
            <a:spLocks noGrp="1"/>
          </p:cNvSpPr>
          <p:nvPr>
            <p:ph type="body" sz="quarter" idx="4294967295"/>
          </p:nvPr>
        </p:nvSpPr>
        <p:spPr>
          <a:xfrm>
            <a:off x="384048" y="1787523"/>
            <a:ext cx="7275277" cy="1641476"/>
          </a:xfrm>
          <a:prstGeom prst="rect">
            <a:avLst/>
          </a:prstGeom>
          <a:noFill/>
          <a:ln>
            <a:noFill/>
          </a:ln>
        </p:spPr>
        <p:txBody>
          <a:bodyPr vert="horz" wrap="square" lIns="91440" tIns="45720" rIns="91440" bIns="45720" anchor="t" anchorCtr="0" compatLnSpc="1">
            <a:spAutoFit/>
          </a:bodyPr>
          <a:lstStyle>
            <a:lvl1pPr marL="174622" marR="0" lvl="0" indent="-174622" fontAlgn="auto">
              <a:lnSpc>
                <a:spcPct val="100000"/>
              </a:lnSpc>
              <a:spcBef>
                <a:spcPts val="0"/>
              </a:spcBef>
              <a:spcAft>
                <a:spcPts val="800"/>
              </a:spcAft>
              <a:buClr>
                <a:srgbClr val="4C4C4C"/>
              </a:buClr>
              <a:buSzPct val="100000"/>
              <a:buFont typeface="Arial" pitchFamily="34"/>
              <a:tabLst/>
              <a:defRPr lang="en-US" sz="2000" b="0" i="0" u="none" strike="noStrike" kern="0" cap="none" spc="0" baseline="0">
                <a:solidFill>
                  <a:srgbClr val="4C4C4C"/>
                </a:solidFill>
                <a:uFillTx/>
                <a:latin typeface="Barlow"/>
              </a:defRPr>
            </a:lvl1pPr>
            <a:lvl2pPr marL="342900" marR="0" lvl="1" indent="-168277" fontAlgn="auto">
              <a:lnSpc>
                <a:spcPct val="100000"/>
              </a:lnSpc>
              <a:spcBef>
                <a:spcPts val="0"/>
              </a:spcBef>
              <a:spcAft>
                <a:spcPts val="800"/>
              </a:spcAft>
              <a:buClr>
                <a:srgbClr val="4C4C4C"/>
              </a:buClr>
              <a:buSzPct val="100000"/>
              <a:buFont typeface="Arial" pitchFamily="34"/>
              <a:tabLst/>
              <a:defRPr lang="en-US" sz="1600" b="0" i="0" u="none" strike="noStrike" kern="0" cap="none" spc="0" baseline="0">
                <a:solidFill>
                  <a:srgbClr val="4C4C4C"/>
                </a:solidFill>
                <a:uFillTx/>
                <a:latin typeface="Barlow"/>
              </a:defRPr>
            </a:lvl2pPr>
            <a:lvl3pPr marL="460372" marR="0" lvl="2" indent="-117472" fontAlgn="auto">
              <a:lnSpc>
                <a:spcPct val="100000"/>
              </a:lnSpc>
              <a:spcBef>
                <a:spcPts val="0"/>
              </a:spcBef>
              <a:spcAft>
                <a:spcPts val="800"/>
              </a:spcAft>
              <a:buClr>
                <a:srgbClr val="4C4C4C"/>
              </a:buClr>
              <a:buSzPct val="100000"/>
              <a:buFont typeface="Arial" pitchFamily="34"/>
              <a:tabLst/>
              <a:defRPr lang="en-US" sz="1400" b="0" i="0" u="none" strike="noStrike" kern="0" cap="none" spc="0" baseline="0">
                <a:solidFill>
                  <a:srgbClr val="4C4C4C"/>
                </a:solidFill>
                <a:uFillTx/>
                <a:latin typeface="Barlow"/>
              </a:defRPr>
            </a:lvl3pPr>
            <a:lvl4pPr marL="576264" marR="0" lvl="3" indent="-115891" fontAlgn="auto">
              <a:lnSpc>
                <a:spcPct val="100000"/>
              </a:lnSpc>
              <a:spcBef>
                <a:spcPts val="0"/>
              </a:spcBef>
              <a:spcAft>
                <a:spcPts val="800"/>
              </a:spcAft>
              <a:buClr>
                <a:srgbClr val="4C4C4C"/>
              </a:buClr>
              <a:buSzPct val="100000"/>
              <a:buFont typeface="Arial" pitchFamily="34"/>
              <a:tabLst/>
              <a:defRPr lang="en-US" sz="1200" b="0" i="0" u="none" strike="noStrike" kern="0" cap="none" spc="0" baseline="0">
                <a:solidFill>
                  <a:srgbClr val="4C4C4C"/>
                </a:solidFill>
                <a:uFillTx/>
                <a:latin typeface="Barlow"/>
              </a:defRPr>
            </a:lvl4pPr>
            <a:lvl5pPr marL="687391" marR="0" lvl="4" indent="-111127" fontAlgn="auto">
              <a:lnSpc>
                <a:spcPct val="100000"/>
              </a:lnSpc>
              <a:spcBef>
                <a:spcPts val="0"/>
              </a:spcBef>
              <a:spcAft>
                <a:spcPts val="800"/>
              </a:spcAft>
              <a:buClr>
                <a:srgbClr val="4C4C4C"/>
              </a:buClr>
              <a:buSzPct val="100000"/>
              <a:buFont typeface="Arial" pitchFamily="34"/>
              <a:tabLst/>
              <a:defRPr lang="en-US" sz="1200" b="0" i="0" u="none" strike="noStrike" kern="0" cap="none" spc="0" baseline="0">
                <a:solidFill>
                  <a:srgbClr val="4C4C4C"/>
                </a:solidFill>
                <a:uFillTx/>
                <a:latin typeface="Barlow"/>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521432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1 Column F">
    <p:bg>
      <p:bgPr>
        <a:blipFill>
          <a:blip r:embed="rId2"/>
          <a:stretch>
            <a:fillRect/>
          </a:stretch>
        </a:blipFill>
        <a:effectLst/>
      </p:bgPr>
    </p:bg>
    <p:spTree>
      <p:nvGrpSpPr>
        <p:cNvPr id="1" name=""/>
        <p:cNvGrpSpPr/>
        <p:nvPr/>
      </p:nvGrpSpPr>
      <p:grpSpPr>
        <a:xfrm>
          <a:off x="0" y="0"/>
          <a:ext cx="0" cy="0"/>
          <a:chOff x="0" y="0"/>
          <a:chExt cx="0" cy="0"/>
        </a:xfrm>
      </p:grpSpPr>
      <p:sp>
        <p:nvSpPr>
          <p:cNvPr id="2" name="Text Placeholder 6">
            <a:extLst>
              <a:ext uri="{FF2B5EF4-FFF2-40B4-BE49-F238E27FC236}">
                <a16:creationId xmlns:a16="http://schemas.microsoft.com/office/drawing/2014/main" id="{CB4A6A5A-1559-4DA7-92B0-0363B73D0C1A}"/>
              </a:ext>
            </a:extLst>
          </p:cNvPr>
          <p:cNvSpPr txBox="1">
            <a:spLocks noGrp="1"/>
          </p:cNvSpPr>
          <p:nvPr>
            <p:ph type="body" sz="quarter" idx="4294967295"/>
          </p:nvPr>
        </p:nvSpPr>
        <p:spPr>
          <a:xfrm>
            <a:off x="6934946" y="3118296"/>
            <a:ext cx="4403613" cy="338556"/>
          </a:xfrm>
          <a:prstGeom prst="rect">
            <a:avLst/>
          </a:prstGeom>
          <a:noFill/>
          <a:ln>
            <a:noFill/>
          </a:ln>
        </p:spPr>
        <p:txBody>
          <a:bodyPr vert="horz" wrap="square" lIns="91440" tIns="45720" rIns="91440" bIns="45720" anchor="t" anchorCtr="0" compatLnSpc="1">
            <a:spAutoFit/>
          </a:bodyPr>
          <a:lstStyle>
            <a:lvl1pPr marL="0" marR="0" lvl="0" indent="0" fontAlgn="auto">
              <a:lnSpc>
                <a:spcPct val="100000"/>
              </a:lnSpc>
              <a:spcBef>
                <a:spcPts val="0"/>
              </a:spcBef>
              <a:spcAft>
                <a:spcPts val="800"/>
              </a:spcAft>
              <a:buNone/>
              <a:tabLst/>
              <a:defRPr lang="en-US" sz="1600" b="0" i="0" u="none" strike="noStrike" kern="0" cap="none" spc="0" baseline="0">
                <a:solidFill>
                  <a:srgbClr val="4C4C4C"/>
                </a:solidFill>
                <a:uFillTx/>
                <a:latin typeface="Barlow"/>
              </a:defRPr>
            </a:lvl1pPr>
          </a:lstStyle>
          <a:p>
            <a:pPr lvl="0"/>
            <a:endParaRPr lang="en-US"/>
          </a:p>
        </p:txBody>
      </p:sp>
      <p:sp>
        <p:nvSpPr>
          <p:cNvPr id="3" name="Text Placeholder 6">
            <a:extLst>
              <a:ext uri="{FF2B5EF4-FFF2-40B4-BE49-F238E27FC236}">
                <a16:creationId xmlns:a16="http://schemas.microsoft.com/office/drawing/2014/main" id="{8AFA4A53-A229-4F22-BB5D-C934528C59FF}"/>
              </a:ext>
            </a:extLst>
          </p:cNvPr>
          <p:cNvSpPr txBox="1">
            <a:spLocks noGrp="1"/>
          </p:cNvSpPr>
          <p:nvPr>
            <p:ph type="body" sz="quarter" idx="4294967295"/>
          </p:nvPr>
        </p:nvSpPr>
        <p:spPr>
          <a:xfrm>
            <a:off x="6934946" y="1937942"/>
            <a:ext cx="4403613" cy="861776"/>
          </a:xfrm>
          <a:prstGeom prst="rect">
            <a:avLst/>
          </a:prstGeom>
          <a:noFill/>
          <a:ln>
            <a:noFill/>
          </a:ln>
        </p:spPr>
        <p:txBody>
          <a:bodyPr vert="horz" wrap="square" lIns="91440" tIns="45720" rIns="91440" bIns="45720" anchor="t" anchorCtr="0" compatLnSpc="1">
            <a:spAutoFit/>
          </a:bodyPr>
          <a:lstStyle>
            <a:lvl1pPr marL="0" marR="0" lvl="0" indent="0" fontAlgn="auto">
              <a:lnSpc>
                <a:spcPts val="2000"/>
              </a:lnSpc>
              <a:spcBef>
                <a:spcPts val="0"/>
              </a:spcBef>
              <a:spcAft>
                <a:spcPts val="800"/>
              </a:spcAft>
              <a:buNone/>
              <a:tabLst/>
              <a:defRPr lang="en-US" sz="1800" b="0" i="0" u="none" strike="noStrike" kern="0" cap="none" spc="0" baseline="0">
                <a:solidFill>
                  <a:srgbClr val="4C4C4C"/>
                </a:solidFill>
                <a:uFillTx/>
                <a:latin typeface="Barlow"/>
              </a:defRPr>
            </a:lvl1pPr>
          </a:lstStyle>
          <a:p>
            <a:pPr lvl="0"/>
            <a:r>
              <a:rPr lang="en-US"/>
              <a:t>Click to edit subhead content and make sure it is in sentence case or delete if not needed</a:t>
            </a:r>
          </a:p>
        </p:txBody>
      </p:sp>
      <p:sp>
        <p:nvSpPr>
          <p:cNvPr id="4" name="Title 1">
            <a:extLst>
              <a:ext uri="{FF2B5EF4-FFF2-40B4-BE49-F238E27FC236}">
                <a16:creationId xmlns:a16="http://schemas.microsoft.com/office/drawing/2014/main" id="{35440FF6-384B-47CD-BD17-63327C7C38D8}"/>
              </a:ext>
            </a:extLst>
          </p:cNvPr>
          <p:cNvSpPr txBox="1">
            <a:spLocks noGrp="1"/>
          </p:cNvSpPr>
          <p:nvPr>
            <p:ph type="title"/>
          </p:nvPr>
        </p:nvSpPr>
        <p:spPr>
          <a:xfrm>
            <a:off x="6934946" y="1371600"/>
            <a:ext cx="4403613" cy="515529"/>
          </a:xfrm>
          <a:prstGeom prst="rect">
            <a:avLst/>
          </a:prstGeom>
          <a:noFill/>
          <a:ln>
            <a:noFill/>
          </a:ln>
        </p:spPr>
        <p:txBody>
          <a:bodyPr vert="horz" wrap="square" lIns="91440" tIns="45720" rIns="91440" bIns="45720" anchor="t" anchorCtr="0" compatLnSpc="1">
            <a:spAutoFit/>
          </a:bodyPr>
          <a:lstStyle>
            <a:lvl1pPr marL="0" marR="0" lvl="0" indent="0" fontAlgn="auto">
              <a:lnSpc>
                <a:spcPts val="3300"/>
              </a:lnSpc>
              <a:spcBef>
                <a:spcPts val="0"/>
              </a:spcBef>
              <a:spcAft>
                <a:spcPts val="0"/>
              </a:spcAft>
              <a:tabLst/>
              <a:defRPr lang="en-US" sz="2999" b="1" i="0" u="none" strike="noStrike" kern="0" cap="none" spc="0" baseline="0">
                <a:solidFill>
                  <a:srgbClr val="000000"/>
                </a:solidFill>
                <a:uFillTx/>
                <a:latin typeface="Barlow"/>
                <a:cs typeface="Arial"/>
              </a:defRPr>
            </a:lvl1pPr>
          </a:lstStyle>
          <a:p>
            <a:pPr lvl="0"/>
            <a:r>
              <a:rPr lang="en-US"/>
              <a:t>Click to edit title</a:t>
            </a:r>
          </a:p>
        </p:txBody>
      </p:sp>
      <p:sp>
        <p:nvSpPr>
          <p:cNvPr id="5" name="Picture Placeholder 13">
            <a:extLst>
              <a:ext uri="{FF2B5EF4-FFF2-40B4-BE49-F238E27FC236}">
                <a16:creationId xmlns:a16="http://schemas.microsoft.com/office/drawing/2014/main" id="{ACD197EC-EAE4-44F4-96B1-4272886DF019}"/>
              </a:ext>
            </a:extLst>
          </p:cNvPr>
          <p:cNvSpPr txBox="1">
            <a:spLocks noGrp="1"/>
          </p:cNvSpPr>
          <p:nvPr>
            <p:ph type="pic" sz="quarter" idx="4294967295"/>
          </p:nvPr>
        </p:nvSpPr>
        <p:spPr>
          <a:xfrm>
            <a:off x="0" y="-1591"/>
            <a:ext cx="6111090" cy="6859591"/>
          </a:xfrm>
          <a:prstGeom prst="rect">
            <a:avLst/>
          </a:prstGeom>
          <a:solidFill>
            <a:srgbClr val="CCCCCC"/>
          </a:solidFill>
          <a:ln>
            <a:noFill/>
          </a:ln>
        </p:spPr>
        <p:txBody>
          <a:bodyPr vert="horz" wrap="square" lIns="91440" tIns="45720" rIns="91440" bIns="45720" anchor="ctr" anchorCtr="1" compatLnSpc="1">
            <a:noAutofit/>
          </a:bodyPr>
          <a:lstStyle>
            <a:lvl1pPr marL="383033" marR="0" lvl="0" indent="-383033" algn="ctr" fontAlgn="auto">
              <a:lnSpc>
                <a:spcPct val="100000"/>
              </a:lnSpc>
              <a:spcBef>
                <a:spcPts val="0"/>
              </a:spcBef>
              <a:spcAft>
                <a:spcPts val="800"/>
              </a:spcAft>
              <a:buNone/>
              <a:tabLst/>
              <a:defRPr lang="en-US" sz="2000" b="0" i="0" u="none" strike="noStrike" kern="0" cap="none" spc="0" baseline="0">
                <a:solidFill>
                  <a:srgbClr val="4C4C4C"/>
                </a:solidFill>
                <a:uFillTx/>
                <a:latin typeface="Barlow"/>
              </a:defRPr>
            </a:lvl1pPr>
          </a:lstStyle>
          <a:p>
            <a:pPr lvl="0"/>
            <a:endParaRPr lang="en-US"/>
          </a:p>
        </p:txBody>
      </p:sp>
    </p:spTree>
    <p:extLst>
      <p:ext uri="{BB962C8B-B14F-4D97-AF65-F5344CB8AC3E}">
        <p14:creationId xmlns:p14="http://schemas.microsoft.com/office/powerpoint/2010/main" val="3074106306"/>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1 Column G">
    <p:bg>
      <p:bgPr>
        <a:blipFill>
          <a:blip r:embed="rId2"/>
          <a:stretch>
            <a:fillRect/>
          </a:stretch>
        </a:blipFill>
        <a:effectLst/>
      </p:bgPr>
    </p:bg>
    <p:spTree>
      <p:nvGrpSpPr>
        <p:cNvPr id="1" name=""/>
        <p:cNvGrpSpPr/>
        <p:nvPr/>
      </p:nvGrpSpPr>
      <p:grpSpPr>
        <a:xfrm>
          <a:off x="0" y="0"/>
          <a:ext cx="0" cy="0"/>
          <a:chOff x="0" y="0"/>
          <a:chExt cx="0" cy="0"/>
        </a:xfrm>
      </p:grpSpPr>
      <p:sp>
        <p:nvSpPr>
          <p:cNvPr id="2" name="Text Placeholder 6">
            <a:extLst>
              <a:ext uri="{FF2B5EF4-FFF2-40B4-BE49-F238E27FC236}">
                <a16:creationId xmlns:a16="http://schemas.microsoft.com/office/drawing/2014/main" id="{E8DD70E4-D475-4B2A-9242-F929D0F413ED}"/>
              </a:ext>
            </a:extLst>
          </p:cNvPr>
          <p:cNvSpPr txBox="1">
            <a:spLocks noGrp="1"/>
          </p:cNvSpPr>
          <p:nvPr>
            <p:ph type="body" sz="quarter" idx="4294967295"/>
          </p:nvPr>
        </p:nvSpPr>
        <p:spPr>
          <a:xfrm>
            <a:off x="818625" y="3118296"/>
            <a:ext cx="4403613" cy="338556"/>
          </a:xfrm>
          <a:prstGeom prst="rect">
            <a:avLst/>
          </a:prstGeom>
          <a:noFill/>
          <a:ln>
            <a:noFill/>
          </a:ln>
        </p:spPr>
        <p:txBody>
          <a:bodyPr vert="horz" wrap="square" lIns="91440" tIns="45720" rIns="91440" bIns="45720" anchor="t" anchorCtr="0" compatLnSpc="1">
            <a:spAutoFit/>
          </a:bodyPr>
          <a:lstStyle>
            <a:lvl1pPr marL="0" marR="0" lvl="0" indent="0" fontAlgn="auto">
              <a:lnSpc>
                <a:spcPct val="100000"/>
              </a:lnSpc>
              <a:spcBef>
                <a:spcPts val="0"/>
              </a:spcBef>
              <a:spcAft>
                <a:spcPts val="800"/>
              </a:spcAft>
              <a:buNone/>
              <a:tabLst/>
              <a:defRPr lang="en-US" sz="1600" b="0" i="0" u="none" strike="noStrike" kern="0" cap="none" spc="0" baseline="0">
                <a:solidFill>
                  <a:srgbClr val="4C4C4C"/>
                </a:solidFill>
                <a:uFillTx/>
                <a:latin typeface="Barlow"/>
              </a:defRPr>
            </a:lvl1pPr>
          </a:lstStyle>
          <a:p>
            <a:pPr lvl="0"/>
            <a:endParaRPr lang="en-US"/>
          </a:p>
        </p:txBody>
      </p:sp>
      <p:sp>
        <p:nvSpPr>
          <p:cNvPr id="3" name="Text Placeholder 6">
            <a:extLst>
              <a:ext uri="{FF2B5EF4-FFF2-40B4-BE49-F238E27FC236}">
                <a16:creationId xmlns:a16="http://schemas.microsoft.com/office/drawing/2014/main" id="{2E852501-523A-4155-92B3-80265DDAA79A}"/>
              </a:ext>
            </a:extLst>
          </p:cNvPr>
          <p:cNvSpPr txBox="1">
            <a:spLocks noGrp="1"/>
          </p:cNvSpPr>
          <p:nvPr>
            <p:ph type="body" sz="quarter" idx="4294967295"/>
          </p:nvPr>
        </p:nvSpPr>
        <p:spPr>
          <a:xfrm>
            <a:off x="818625" y="1937942"/>
            <a:ext cx="4403613" cy="861776"/>
          </a:xfrm>
          <a:prstGeom prst="rect">
            <a:avLst/>
          </a:prstGeom>
          <a:noFill/>
          <a:ln>
            <a:noFill/>
          </a:ln>
        </p:spPr>
        <p:txBody>
          <a:bodyPr vert="horz" wrap="square" lIns="91440" tIns="45720" rIns="91440" bIns="45720" anchor="t" anchorCtr="0" compatLnSpc="1">
            <a:spAutoFit/>
          </a:bodyPr>
          <a:lstStyle>
            <a:lvl1pPr marL="0" marR="0" lvl="0" indent="0" fontAlgn="auto">
              <a:lnSpc>
                <a:spcPts val="2000"/>
              </a:lnSpc>
              <a:spcBef>
                <a:spcPts val="0"/>
              </a:spcBef>
              <a:spcAft>
                <a:spcPts val="800"/>
              </a:spcAft>
              <a:buNone/>
              <a:tabLst/>
              <a:defRPr lang="en-US" sz="1800" b="0" i="0" u="none" strike="noStrike" kern="0" cap="none" spc="0" baseline="0">
                <a:solidFill>
                  <a:srgbClr val="4C4C4C"/>
                </a:solidFill>
                <a:uFillTx/>
                <a:latin typeface="Barlow"/>
              </a:defRPr>
            </a:lvl1pPr>
          </a:lstStyle>
          <a:p>
            <a:pPr lvl="0"/>
            <a:r>
              <a:rPr lang="en-US"/>
              <a:t>Click to edit subhead content and make sure it is in sentence case or delete if not needed</a:t>
            </a:r>
          </a:p>
        </p:txBody>
      </p:sp>
      <p:sp>
        <p:nvSpPr>
          <p:cNvPr id="4" name="Title 1">
            <a:extLst>
              <a:ext uri="{FF2B5EF4-FFF2-40B4-BE49-F238E27FC236}">
                <a16:creationId xmlns:a16="http://schemas.microsoft.com/office/drawing/2014/main" id="{F39AB058-9B92-4844-BD89-8772D744A1B0}"/>
              </a:ext>
            </a:extLst>
          </p:cNvPr>
          <p:cNvSpPr txBox="1">
            <a:spLocks noGrp="1"/>
          </p:cNvSpPr>
          <p:nvPr>
            <p:ph type="title"/>
          </p:nvPr>
        </p:nvSpPr>
        <p:spPr>
          <a:xfrm>
            <a:off x="818625" y="1371600"/>
            <a:ext cx="4403613" cy="515529"/>
          </a:xfrm>
          <a:prstGeom prst="rect">
            <a:avLst/>
          </a:prstGeom>
          <a:noFill/>
          <a:ln>
            <a:noFill/>
          </a:ln>
        </p:spPr>
        <p:txBody>
          <a:bodyPr vert="horz" wrap="square" lIns="91440" tIns="45720" rIns="91440" bIns="45720" anchor="t" anchorCtr="0" compatLnSpc="1">
            <a:spAutoFit/>
          </a:bodyPr>
          <a:lstStyle>
            <a:lvl1pPr marL="0" marR="0" lvl="0" indent="0" fontAlgn="auto">
              <a:lnSpc>
                <a:spcPts val="3300"/>
              </a:lnSpc>
              <a:spcBef>
                <a:spcPts val="0"/>
              </a:spcBef>
              <a:spcAft>
                <a:spcPts val="0"/>
              </a:spcAft>
              <a:tabLst/>
              <a:defRPr lang="en-US" sz="2999" b="1" i="0" u="none" strike="noStrike" kern="0" cap="none" spc="0" baseline="0">
                <a:solidFill>
                  <a:srgbClr val="000000"/>
                </a:solidFill>
                <a:uFillTx/>
                <a:latin typeface="Barlow"/>
                <a:cs typeface="Arial"/>
              </a:defRPr>
            </a:lvl1pPr>
          </a:lstStyle>
          <a:p>
            <a:pPr lvl="0"/>
            <a:r>
              <a:rPr lang="en-US"/>
              <a:t>Click to edit title</a:t>
            </a:r>
          </a:p>
        </p:txBody>
      </p:sp>
      <p:sp>
        <p:nvSpPr>
          <p:cNvPr id="5" name="Picture Placeholder 14">
            <a:extLst>
              <a:ext uri="{FF2B5EF4-FFF2-40B4-BE49-F238E27FC236}">
                <a16:creationId xmlns:a16="http://schemas.microsoft.com/office/drawing/2014/main" id="{8245DBAA-6AEF-4234-AAD7-0963E26A3D40}"/>
              </a:ext>
            </a:extLst>
          </p:cNvPr>
          <p:cNvSpPr txBox="1">
            <a:spLocks noGrp="1"/>
          </p:cNvSpPr>
          <p:nvPr>
            <p:ph type="pic" sz="quarter" idx="4294967295"/>
          </p:nvPr>
        </p:nvSpPr>
        <p:spPr>
          <a:xfrm>
            <a:off x="6080915" y="0"/>
            <a:ext cx="6111090" cy="6859911"/>
          </a:xfrm>
          <a:prstGeom prst="rect">
            <a:avLst/>
          </a:prstGeom>
          <a:solidFill>
            <a:srgbClr val="CCCCCC"/>
          </a:solidFill>
          <a:ln>
            <a:noFill/>
          </a:ln>
        </p:spPr>
        <p:txBody>
          <a:bodyPr vert="horz" wrap="square" lIns="91440" tIns="45720" rIns="91440" bIns="45720" anchor="ctr" anchorCtr="1" compatLnSpc="1">
            <a:noAutofit/>
          </a:bodyPr>
          <a:lstStyle>
            <a:lvl1pPr marL="0" marR="0" lvl="0" indent="0" algn="ctr" fontAlgn="auto">
              <a:lnSpc>
                <a:spcPct val="100000"/>
              </a:lnSpc>
              <a:spcBef>
                <a:spcPts val="0"/>
              </a:spcBef>
              <a:spcAft>
                <a:spcPts val="800"/>
              </a:spcAft>
              <a:buNone/>
              <a:tabLst/>
              <a:defRPr lang="en-US" sz="2000" b="0" i="0" u="none" strike="noStrike" kern="0" cap="none" spc="0" baseline="0">
                <a:solidFill>
                  <a:srgbClr val="4C4C4C"/>
                </a:solidFill>
                <a:uFillTx/>
                <a:latin typeface="Barlow"/>
              </a:defRPr>
            </a:lvl1pPr>
          </a:lstStyle>
          <a:p>
            <a:pPr lvl="0"/>
            <a:endParaRPr lang="en-US"/>
          </a:p>
        </p:txBody>
      </p:sp>
    </p:spTree>
    <p:extLst>
      <p:ext uri="{BB962C8B-B14F-4D97-AF65-F5344CB8AC3E}">
        <p14:creationId xmlns:p14="http://schemas.microsoft.com/office/powerpoint/2010/main" val="37938823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1 Column H">
    <p:bg>
      <p:bgPr>
        <a:blipFill>
          <a:blip r:embed="rId2"/>
          <a:stretch>
            <a:fillRect/>
          </a:stretch>
        </a:blipFill>
        <a:effectLst/>
      </p:bgPr>
    </p:bg>
    <p:spTree>
      <p:nvGrpSpPr>
        <p:cNvPr id="1" name=""/>
        <p:cNvGrpSpPr/>
        <p:nvPr/>
      </p:nvGrpSpPr>
      <p:grpSpPr>
        <a:xfrm>
          <a:off x="0" y="0"/>
          <a:ext cx="0" cy="0"/>
          <a:chOff x="0" y="0"/>
          <a:chExt cx="0" cy="0"/>
        </a:xfrm>
      </p:grpSpPr>
      <p:pic>
        <p:nvPicPr>
          <p:cNvPr id="2" name="Picture 26">
            <a:extLst>
              <a:ext uri="{FF2B5EF4-FFF2-40B4-BE49-F238E27FC236}">
                <a16:creationId xmlns:a16="http://schemas.microsoft.com/office/drawing/2014/main" id="{174A67AF-ED39-472C-ADDF-565C45FBDC6B}"/>
              </a:ext>
            </a:extLst>
          </p:cNvPr>
          <p:cNvPicPr>
            <a:picLocks noChangeAspect="1"/>
          </p:cNvPicPr>
          <p:nvPr/>
        </p:nvPicPr>
        <p:blipFill>
          <a:blip r:embed="rId3"/>
          <a:srcRect l="-1" r="25804"/>
          <a:stretch>
            <a:fillRect/>
          </a:stretch>
        </p:blipFill>
        <p:spPr>
          <a:xfrm>
            <a:off x="6050438" y="1648233"/>
            <a:ext cx="6141558" cy="4358259"/>
          </a:xfrm>
          <a:prstGeom prst="rect">
            <a:avLst/>
          </a:prstGeom>
          <a:noFill/>
          <a:ln cap="flat">
            <a:noFill/>
          </a:ln>
        </p:spPr>
      </p:pic>
      <p:sp>
        <p:nvSpPr>
          <p:cNvPr id="3" name="Picture Placeholder 7">
            <a:extLst>
              <a:ext uri="{FF2B5EF4-FFF2-40B4-BE49-F238E27FC236}">
                <a16:creationId xmlns:a16="http://schemas.microsoft.com/office/drawing/2014/main" id="{1C9A8622-5352-4665-B3AB-552CE215A70C}"/>
              </a:ext>
            </a:extLst>
          </p:cNvPr>
          <p:cNvSpPr txBox="1">
            <a:spLocks noGrp="1"/>
          </p:cNvSpPr>
          <p:nvPr>
            <p:ph type="pic" sz="quarter" idx="4294967295"/>
          </p:nvPr>
        </p:nvSpPr>
        <p:spPr>
          <a:xfrm>
            <a:off x="7212165" y="1936818"/>
            <a:ext cx="4979831" cy="3533104"/>
          </a:xfrm>
          <a:prstGeom prst="rect">
            <a:avLst/>
          </a:prstGeom>
          <a:noFill/>
          <a:ln>
            <a:noFill/>
          </a:ln>
        </p:spPr>
        <p:txBody>
          <a:bodyPr vert="horz" wrap="square" lIns="91440" tIns="45720" rIns="91440" bIns="45720" anchor="ctr" anchorCtr="1" compatLnSpc="1">
            <a:noAutofit/>
          </a:bodyPr>
          <a:lstStyle>
            <a:lvl1pPr marL="0" marR="0" lvl="0" indent="0" algn="ctr" fontAlgn="auto">
              <a:lnSpc>
                <a:spcPct val="100000"/>
              </a:lnSpc>
              <a:spcBef>
                <a:spcPts val="0"/>
              </a:spcBef>
              <a:spcAft>
                <a:spcPts val="800"/>
              </a:spcAft>
              <a:buNone/>
              <a:tabLst/>
              <a:defRPr lang="en-US" sz="1500" b="0" i="0" u="none" strike="noStrike" kern="0" cap="none" spc="0" baseline="0">
                <a:solidFill>
                  <a:srgbClr val="4C4C4C"/>
                </a:solidFill>
                <a:uFillTx/>
                <a:latin typeface="Barlow"/>
              </a:defRPr>
            </a:lvl1pPr>
          </a:lstStyle>
          <a:p>
            <a:pPr lvl="0"/>
            <a:r>
              <a:rPr lang="en-US"/>
              <a:t>Click to add screenshot</a:t>
            </a:r>
          </a:p>
        </p:txBody>
      </p:sp>
      <p:sp>
        <p:nvSpPr>
          <p:cNvPr id="4" name="Picture Placeholder 7">
            <a:extLst>
              <a:ext uri="{FF2B5EF4-FFF2-40B4-BE49-F238E27FC236}">
                <a16:creationId xmlns:a16="http://schemas.microsoft.com/office/drawing/2014/main" id="{BFC37087-BC37-403B-A83E-5C6294D4839A}"/>
              </a:ext>
            </a:extLst>
          </p:cNvPr>
          <p:cNvSpPr txBox="1">
            <a:spLocks noGrp="1"/>
          </p:cNvSpPr>
          <p:nvPr>
            <p:ph type="pic" sz="quarter" idx="4294967295"/>
          </p:nvPr>
        </p:nvSpPr>
        <p:spPr>
          <a:xfrm>
            <a:off x="7736262" y="402299"/>
            <a:ext cx="4073999" cy="1064553"/>
          </a:xfrm>
          <a:prstGeom prst="rect">
            <a:avLst/>
          </a:prstGeom>
          <a:noFill/>
          <a:ln>
            <a:noFill/>
          </a:ln>
        </p:spPr>
        <p:txBody>
          <a:bodyPr vert="horz" wrap="square" lIns="91440" tIns="45720" rIns="91440" bIns="45720" anchor="ctr" anchorCtr="1" compatLnSpc="1">
            <a:noAutofit/>
          </a:bodyPr>
          <a:lstStyle>
            <a:lvl1pPr marL="0" marR="0" lvl="0" indent="0" algn="ctr" fontAlgn="auto">
              <a:lnSpc>
                <a:spcPct val="100000"/>
              </a:lnSpc>
              <a:spcBef>
                <a:spcPts val="0"/>
              </a:spcBef>
              <a:spcAft>
                <a:spcPts val="800"/>
              </a:spcAft>
              <a:buNone/>
              <a:tabLst/>
              <a:defRPr lang="en-US" sz="1500" b="0" i="0" u="none" strike="noStrike" kern="0" cap="none" spc="0" baseline="0">
                <a:solidFill>
                  <a:srgbClr val="4C4C4C"/>
                </a:solidFill>
                <a:uFillTx/>
                <a:latin typeface="Barlow"/>
              </a:defRPr>
            </a:lvl1pPr>
          </a:lstStyle>
          <a:p>
            <a:pPr lvl="0"/>
            <a:r>
              <a:rPr lang="en-US"/>
              <a:t>Click to add software logo </a:t>
            </a:r>
            <a:br>
              <a:rPr lang="en-US"/>
            </a:br>
            <a:r>
              <a:rPr lang="en-US"/>
              <a:t>(resize accordingly)</a:t>
            </a:r>
          </a:p>
        </p:txBody>
      </p:sp>
      <p:sp>
        <p:nvSpPr>
          <p:cNvPr id="5" name="Title 1">
            <a:extLst>
              <a:ext uri="{FF2B5EF4-FFF2-40B4-BE49-F238E27FC236}">
                <a16:creationId xmlns:a16="http://schemas.microsoft.com/office/drawing/2014/main" id="{CA2C2DC7-88BB-4929-867E-EFD88FD305BB}"/>
              </a:ext>
            </a:extLst>
          </p:cNvPr>
          <p:cNvSpPr txBox="1">
            <a:spLocks noGrp="1"/>
          </p:cNvSpPr>
          <p:nvPr>
            <p:ph type="title"/>
          </p:nvPr>
        </p:nvSpPr>
        <p:spPr>
          <a:xfrm>
            <a:off x="381743" y="329760"/>
            <a:ext cx="6450854" cy="515529"/>
          </a:xfrm>
          <a:prstGeom prst="rect">
            <a:avLst/>
          </a:prstGeom>
          <a:noFill/>
          <a:ln>
            <a:noFill/>
          </a:ln>
        </p:spPr>
        <p:txBody>
          <a:bodyPr vert="horz" wrap="square" lIns="91440" tIns="45720" rIns="91440" bIns="45720" anchor="t" anchorCtr="0" compatLnSpc="1">
            <a:spAutoFit/>
          </a:bodyPr>
          <a:lstStyle>
            <a:lvl1pPr marL="0" marR="0" lvl="0" indent="0" fontAlgn="auto">
              <a:lnSpc>
                <a:spcPts val="3300"/>
              </a:lnSpc>
              <a:spcBef>
                <a:spcPts val="0"/>
              </a:spcBef>
              <a:spcAft>
                <a:spcPts val="0"/>
              </a:spcAft>
              <a:tabLst/>
              <a:defRPr lang="en-US" sz="2999" b="1" i="0" u="none" strike="noStrike" kern="0" cap="none" spc="0" baseline="0">
                <a:solidFill>
                  <a:srgbClr val="000000"/>
                </a:solidFill>
                <a:uFillTx/>
                <a:latin typeface="Barlow"/>
                <a:cs typeface="Arial"/>
              </a:defRPr>
            </a:lvl1pPr>
          </a:lstStyle>
          <a:p>
            <a:pPr lvl="0"/>
            <a:r>
              <a:rPr lang="en-US"/>
              <a:t>Click to edit title</a:t>
            </a:r>
          </a:p>
        </p:txBody>
      </p:sp>
      <p:sp>
        <p:nvSpPr>
          <p:cNvPr id="6" name="Text Placeholder 6">
            <a:extLst>
              <a:ext uri="{FF2B5EF4-FFF2-40B4-BE49-F238E27FC236}">
                <a16:creationId xmlns:a16="http://schemas.microsoft.com/office/drawing/2014/main" id="{A8DF85C7-B22A-4A41-A8B3-FC17A941FACF}"/>
              </a:ext>
            </a:extLst>
          </p:cNvPr>
          <p:cNvSpPr txBox="1">
            <a:spLocks noGrp="1"/>
          </p:cNvSpPr>
          <p:nvPr>
            <p:ph type="body" sz="quarter" idx="4294967295"/>
          </p:nvPr>
        </p:nvSpPr>
        <p:spPr>
          <a:xfrm>
            <a:off x="381743" y="904551"/>
            <a:ext cx="6450854" cy="605296"/>
          </a:xfrm>
          <a:prstGeom prst="rect">
            <a:avLst/>
          </a:prstGeom>
          <a:noFill/>
          <a:ln>
            <a:noFill/>
          </a:ln>
        </p:spPr>
        <p:txBody>
          <a:bodyPr vert="horz" wrap="square" lIns="91440" tIns="45720" rIns="91440" bIns="45720" anchor="t" anchorCtr="0" compatLnSpc="1">
            <a:spAutoFit/>
          </a:bodyPr>
          <a:lstStyle>
            <a:lvl1pPr marL="0" marR="0" lvl="0" indent="0" fontAlgn="auto">
              <a:lnSpc>
                <a:spcPts val="2000"/>
              </a:lnSpc>
              <a:spcBef>
                <a:spcPts val="0"/>
              </a:spcBef>
              <a:spcAft>
                <a:spcPts val="800"/>
              </a:spcAft>
              <a:buNone/>
              <a:tabLst/>
              <a:defRPr lang="en-US" sz="1800" b="0" i="0" u="none" strike="noStrike" kern="0" cap="none" spc="0" baseline="0">
                <a:solidFill>
                  <a:srgbClr val="4C4C4C"/>
                </a:solidFill>
                <a:uFillTx/>
                <a:latin typeface="Barlow"/>
              </a:defRPr>
            </a:lvl1pPr>
          </a:lstStyle>
          <a:p>
            <a:pPr lvl="0"/>
            <a:r>
              <a:rPr lang="en-US"/>
              <a:t>Click to edit subhead content and make sure it is in sentence case or delete if not needed</a:t>
            </a:r>
          </a:p>
        </p:txBody>
      </p:sp>
      <p:sp>
        <p:nvSpPr>
          <p:cNvPr id="7" name="Text Placeholder 2">
            <a:extLst>
              <a:ext uri="{FF2B5EF4-FFF2-40B4-BE49-F238E27FC236}">
                <a16:creationId xmlns:a16="http://schemas.microsoft.com/office/drawing/2014/main" id="{635DFF11-BC5E-4502-A772-CE4D79824B42}"/>
              </a:ext>
            </a:extLst>
          </p:cNvPr>
          <p:cNvSpPr txBox="1">
            <a:spLocks noGrp="1"/>
          </p:cNvSpPr>
          <p:nvPr>
            <p:ph type="body" sz="quarter" idx="4294967295"/>
          </p:nvPr>
        </p:nvSpPr>
        <p:spPr>
          <a:xfrm>
            <a:off x="381003" y="1787523"/>
            <a:ext cx="6450854" cy="1641476"/>
          </a:xfrm>
          <a:prstGeom prst="rect">
            <a:avLst/>
          </a:prstGeom>
          <a:noFill/>
          <a:ln>
            <a:noFill/>
          </a:ln>
        </p:spPr>
        <p:txBody>
          <a:bodyPr vert="horz" wrap="square" lIns="91440" tIns="45720" rIns="91440" bIns="45720" anchor="t" anchorCtr="0" compatLnSpc="1">
            <a:spAutoFit/>
          </a:bodyPr>
          <a:lstStyle>
            <a:lvl1pPr marL="174622" marR="0" lvl="0" indent="-174622" fontAlgn="auto">
              <a:lnSpc>
                <a:spcPct val="100000"/>
              </a:lnSpc>
              <a:spcBef>
                <a:spcPts val="0"/>
              </a:spcBef>
              <a:spcAft>
                <a:spcPts val="800"/>
              </a:spcAft>
              <a:buClr>
                <a:srgbClr val="4C4C4C"/>
              </a:buClr>
              <a:buSzPct val="100000"/>
              <a:buFont typeface="Arial" pitchFamily="34"/>
              <a:tabLst/>
              <a:defRPr lang="en-US" sz="2000" b="0" i="0" u="none" strike="noStrike" kern="0" cap="none" spc="0" baseline="0">
                <a:solidFill>
                  <a:srgbClr val="4C4C4C"/>
                </a:solidFill>
                <a:uFillTx/>
                <a:latin typeface="Barlow"/>
              </a:defRPr>
            </a:lvl1pPr>
            <a:lvl2pPr marL="342900" marR="0" lvl="1" indent="-168277" fontAlgn="auto">
              <a:lnSpc>
                <a:spcPct val="100000"/>
              </a:lnSpc>
              <a:spcBef>
                <a:spcPts val="0"/>
              </a:spcBef>
              <a:spcAft>
                <a:spcPts val="800"/>
              </a:spcAft>
              <a:buClr>
                <a:srgbClr val="4C4C4C"/>
              </a:buClr>
              <a:buSzPct val="100000"/>
              <a:buFont typeface="Arial" pitchFamily="34"/>
              <a:tabLst/>
              <a:defRPr lang="en-US" sz="1600" b="0" i="0" u="none" strike="noStrike" kern="0" cap="none" spc="0" baseline="0">
                <a:solidFill>
                  <a:srgbClr val="4C4C4C"/>
                </a:solidFill>
                <a:uFillTx/>
                <a:latin typeface="Barlow"/>
              </a:defRPr>
            </a:lvl2pPr>
            <a:lvl3pPr marL="460372" marR="0" lvl="2" indent="-117472" fontAlgn="auto">
              <a:lnSpc>
                <a:spcPct val="100000"/>
              </a:lnSpc>
              <a:spcBef>
                <a:spcPts val="0"/>
              </a:spcBef>
              <a:spcAft>
                <a:spcPts val="800"/>
              </a:spcAft>
              <a:buClr>
                <a:srgbClr val="4C4C4C"/>
              </a:buClr>
              <a:buSzPct val="100000"/>
              <a:buFont typeface="Arial" pitchFamily="34"/>
              <a:tabLst/>
              <a:defRPr lang="en-US" sz="1400" b="0" i="0" u="none" strike="noStrike" kern="0" cap="none" spc="0" baseline="0">
                <a:solidFill>
                  <a:srgbClr val="4C4C4C"/>
                </a:solidFill>
                <a:uFillTx/>
                <a:latin typeface="Barlow"/>
              </a:defRPr>
            </a:lvl3pPr>
            <a:lvl4pPr marL="576264" marR="0" lvl="3" indent="-115891" fontAlgn="auto">
              <a:lnSpc>
                <a:spcPct val="100000"/>
              </a:lnSpc>
              <a:spcBef>
                <a:spcPts val="0"/>
              </a:spcBef>
              <a:spcAft>
                <a:spcPts val="800"/>
              </a:spcAft>
              <a:buClr>
                <a:srgbClr val="4C4C4C"/>
              </a:buClr>
              <a:buSzPct val="100000"/>
              <a:buFont typeface="Arial" pitchFamily="34"/>
              <a:tabLst/>
              <a:defRPr lang="en-US" sz="1200" b="0" i="0" u="none" strike="noStrike" kern="0" cap="none" spc="0" baseline="0">
                <a:solidFill>
                  <a:srgbClr val="4C4C4C"/>
                </a:solidFill>
                <a:uFillTx/>
                <a:latin typeface="Barlow"/>
              </a:defRPr>
            </a:lvl4pPr>
            <a:lvl5pPr marL="687391" marR="0" lvl="4" indent="-111127" fontAlgn="auto">
              <a:lnSpc>
                <a:spcPct val="100000"/>
              </a:lnSpc>
              <a:spcBef>
                <a:spcPts val="0"/>
              </a:spcBef>
              <a:spcAft>
                <a:spcPts val="800"/>
              </a:spcAft>
              <a:buClr>
                <a:srgbClr val="4C4C4C"/>
              </a:buClr>
              <a:buSzPct val="100000"/>
              <a:buFont typeface="Arial" pitchFamily="34"/>
              <a:tabLst/>
              <a:defRPr lang="en-US" sz="1200" b="0" i="0" u="none" strike="noStrike" kern="0" cap="none" spc="0" baseline="0">
                <a:solidFill>
                  <a:srgbClr val="4C4C4C"/>
                </a:solidFill>
                <a:uFillTx/>
                <a:latin typeface="Barlow"/>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1795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3097869"/>
      </p:ext>
    </p:extLst>
  </p:cSld>
  <p:clrMapOvr>
    <a:masterClrMapping/>
  </p:clrMapOvr>
  <p:transition advClick="0" advTm="20000">
    <p:push dir="u"/>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2 Column A">
    <p:spTree>
      <p:nvGrpSpPr>
        <p:cNvPr id="1" name=""/>
        <p:cNvGrpSpPr/>
        <p:nvPr/>
      </p:nvGrpSpPr>
      <p:grpSpPr>
        <a:xfrm>
          <a:off x="0" y="0"/>
          <a:ext cx="0" cy="0"/>
          <a:chOff x="0" y="0"/>
          <a:chExt cx="0" cy="0"/>
        </a:xfrm>
      </p:grpSpPr>
      <p:sp>
        <p:nvSpPr>
          <p:cNvPr id="2" name="Text Placeholder 6">
            <a:extLst>
              <a:ext uri="{FF2B5EF4-FFF2-40B4-BE49-F238E27FC236}">
                <a16:creationId xmlns:a16="http://schemas.microsoft.com/office/drawing/2014/main" id="{183F8CAA-D3A2-4418-AAF4-577F9871042A}"/>
              </a:ext>
            </a:extLst>
          </p:cNvPr>
          <p:cNvSpPr txBox="1">
            <a:spLocks noGrp="1"/>
          </p:cNvSpPr>
          <p:nvPr>
            <p:ph type="body" sz="quarter" idx="4294967295"/>
          </p:nvPr>
        </p:nvSpPr>
        <p:spPr>
          <a:xfrm>
            <a:off x="8256337" y="2857198"/>
            <a:ext cx="3553916" cy="1631216"/>
          </a:xfrm>
          <a:prstGeom prst="rect">
            <a:avLst/>
          </a:prstGeom>
          <a:noFill/>
          <a:ln>
            <a:noFill/>
          </a:ln>
        </p:spPr>
        <p:txBody>
          <a:bodyPr vert="horz" wrap="square" lIns="91440" tIns="45720" rIns="91440" bIns="45720" anchor="ctr" anchorCtr="1" compatLnSpc="1">
            <a:spAutoFit/>
          </a:bodyPr>
          <a:lstStyle>
            <a:lvl1pPr marL="0" marR="0" lvl="0" indent="0" algn="ctr" fontAlgn="auto">
              <a:lnSpc>
                <a:spcPct val="100000"/>
              </a:lnSpc>
              <a:spcBef>
                <a:spcPts val="0"/>
              </a:spcBef>
              <a:spcAft>
                <a:spcPts val="800"/>
              </a:spcAft>
              <a:buNone/>
              <a:tabLst/>
              <a:defRPr lang="en-US" sz="2000" b="1" i="0" u="none" strike="noStrike" kern="0" cap="none" spc="0" baseline="0">
                <a:solidFill>
                  <a:srgbClr val="003E7E"/>
                </a:solidFill>
                <a:uFillTx/>
                <a:latin typeface="Barlow"/>
              </a:defRPr>
            </a:lvl1pPr>
          </a:lstStyle>
          <a:p>
            <a:pPr lvl="0"/>
            <a:r>
              <a:rPr lang="en-US"/>
              <a:t>Click here to add a slide takeaway or call to action. You may change the color of this text to match the content when necessary.</a:t>
            </a:r>
          </a:p>
        </p:txBody>
      </p:sp>
      <p:sp>
        <p:nvSpPr>
          <p:cNvPr id="3" name="Title 1">
            <a:extLst>
              <a:ext uri="{FF2B5EF4-FFF2-40B4-BE49-F238E27FC236}">
                <a16:creationId xmlns:a16="http://schemas.microsoft.com/office/drawing/2014/main" id="{6F75482A-CE59-4A73-92C5-52DE9A6C6747}"/>
              </a:ext>
            </a:extLst>
          </p:cNvPr>
          <p:cNvSpPr txBox="1">
            <a:spLocks noGrp="1"/>
          </p:cNvSpPr>
          <p:nvPr>
            <p:ph type="title"/>
          </p:nvPr>
        </p:nvSpPr>
        <p:spPr>
          <a:xfrm>
            <a:off x="381743" y="329760"/>
            <a:ext cx="11428509" cy="515529"/>
          </a:xfrm>
          <a:prstGeom prst="rect">
            <a:avLst/>
          </a:prstGeom>
          <a:noFill/>
          <a:ln>
            <a:noFill/>
          </a:ln>
        </p:spPr>
        <p:txBody>
          <a:bodyPr vert="horz" wrap="square" lIns="91440" tIns="45720" rIns="91440" bIns="45720" anchor="t" anchorCtr="0" compatLnSpc="1">
            <a:spAutoFit/>
          </a:bodyPr>
          <a:lstStyle>
            <a:lvl1pPr marL="0" marR="0" lvl="0" indent="0" fontAlgn="auto">
              <a:lnSpc>
                <a:spcPts val="3300"/>
              </a:lnSpc>
              <a:spcBef>
                <a:spcPts val="0"/>
              </a:spcBef>
              <a:spcAft>
                <a:spcPts val="0"/>
              </a:spcAft>
              <a:tabLst/>
              <a:defRPr lang="en-US" sz="2999" b="1" i="0" u="none" strike="noStrike" kern="0" cap="none" spc="0" baseline="0">
                <a:solidFill>
                  <a:srgbClr val="000000"/>
                </a:solidFill>
                <a:uFillTx/>
                <a:latin typeface="Barlow"/>
                <a:cs typeface="Arial"/>
              </a:defRPr>
            </a:lvl1pPr>
          </a:lstStyle>
          <a:p>
            <a:pPr lvl="0"/>
            <a:r>
              <a:rPr lang="en-US"/>
              <a:t>Click to edit title</a:t>
            </a:r>
          </a:p>
        </p:txBody>
      </p:sp>
      <p:sp>
        <p:nvSpPr>
          <p:cNvPr id="4" name="Text Placeholder 6">
            <a:extLst>
              <a:ext uri="{FF2B5EF4-FFF2-40B4-BE49-F238E27FC236}">
                <a16:creationId xmlns:a16="http://schemas.microsoft.com/office/drawing/2014/main" id="{21F60A38-5F4E-4DE0-8D2B-A33B03408192}"/>
              </a:ext>
            </a:extLst>
          </p:cNvPr>
          <p:cNvSpPr txBox="1">
            <a:spLocks noGrp="1"/>
          </p:cNvSpPr>
          <p:nvPr>
            <p:ph type="body" sz="quarter" idx="4294967295"/>
          </p:nvPr>
        </p:nvSpPr>
        <p:spPr>
          <a:xfrm>
            <a:off x="381743" y="904551"/>
            <a:ext cx="11428509" cy="348816"/>
          </a:xfrm>
          <a:prstGeom prst="rect">
            <a:avLst/>
          </a:prstGeom>
          <a:noFill/>
          <a:ln>
            <a:noFill/>
          </a:ln>
        </p:spPr>
        <p:txBody>
          <a:bodyPr vert="horz" wrap="square" lIns="91440" tIns="45720" rIns="91440" bIns="45720" anchor="t" anchorCtr="0" compatLnSpc="1">
            <a:spAutoFit/>
          </a:bodyPr>
          <a:lstStyle>
            <a:lvl1pPr marL="0" marR="0" lvl="0" indent="0" fontAlgn="auto">
              <a:lnSpc>
                <a:spcPts val="2000"/>
              </a:lnSpc>
              <a:spcBef>
                <a:spcPts val="0"/>
              </a:spcBef>
              <a:spcAft>
                <a:spcPts val="800"/>
              </a:spcAft>
              <a:buNone/>
              <a:tabLst/>
              <a:defRPr lang="en-US" sz="1800" b="0" i="0" u="none" strike="noStrike" kern="0" cap="none" spc="0" baseline="0">
                <a:solidFill>
                  <a:srgbClr val="4C4C4C"/>
                </a:solidFill>
                <a:uFillTx/>
                <a:latin typeface="Barlow"/>
              </a:defRPr>
            </a:lvl1pPr>
          </a:lstStyle>
          <a:p>
            <a:pPr lvl="0"/>
            <a:r>
              <a:rPr lang="en-US"/>
              <a:t>Click to edit subhead content and make sure it is in sentence case or delete if not needed</a:t>
            </a:r>
          </a:p>
        </p:txBody>
      </p:sp>
      <p:sp>
        <p:nvSpPr>
          <p:cNvPr id="5" name="Text Placeholder 2">
            <a:extLst>
              <a:ext uri="{FF2B5EF4-FFF2-40B4-BE49-F238E27FC236}">
                <a16:creationId xmlns:a16="http://schemas.microsoft.com/office/drawing/2014/main" id="{A5BA9672-BF43-4FF5-9AAB-A6C92C06F6CF}"/>
              </a:ext>
            </a:extLst>
          </p:cNvPr>
          <p:cNvSpPr txBox="1">
            <a:spLocks noGrp="1"/>
          </p:cNvSpPr>
          <p:nvPr>
            <p:ph type="body" sz="quarter" idx="4294967295"/>
          </p:nvPr>
        </p:nvSpPr>
        <p:spPr>
          <a:xfrm>
            <a:off x="381003" y="1787523"/>
            <a:ext cx="7385608" cy="1641476"/>
          </a:xfrm>
          <a:prstGeom prst="rect">
            <a:avLst/>
          </a:prstGeom>
          <a:noFill/>
          <a:ln>
            <a:noFill/>
          </a:ln>
        </p:spPr>
        <p:txBody>
          <a:bodyPr vert="horz" wrap="square" lIns="91440" tIns="45720" rIns="91440" bIns="45720" anchor="t" anchorCtr="0" compatLnSpc="1">
            <a:spAutoFit/>
          </a:bodyPr>
          <a:lstStyle>
            <a:lvl1pPr marL="174622" marR="0" lvl="0" indent="-174622" fontAlgn="auto">
              <a:lnSpc>
                <a:spcPct val="100000"/>
              </a:lnSpc>
              <a:spcBef>
                <a:spcPts val="0"/>
              </a:spcBef>
              <a:spcAft>
                <a:spcPts val="800"/>
              </a:spcAft>
              <a:buClr>
                <a:srgbClr val="4C4C4C"/>
              </a:buClr>
              <a:buSzPct val="100000"/>
              <a:buFont typeface="Arial" pitchFamily="34"/>
              <a:tabLst/>
              <a:defRPr lang="en-US" sz="2000" b="0" i="0" u="none" strike="noStrike" kern="0" cap="none" spc="0" baseline="0">
                <a:solidFill>
                  <a:srgbClr val="4C4C4C"/>
                </a:solidFill>
                <a:uFillTx/>
                <a:latin typeface="Barlow"/>
              </a:defRPr>
            </a:lvl1pPr>
            <a:lvl2pPr marL="342900" marR="0" lvl="1" indent="-168277" fontAlgn="auto">
              <a:lnSpc>
                <a:spcPct val="100000"/>
              </a:lnSpc>
              <a:spcBef>
                <a:spcPts val="0"/>
              </a:spcBef>
              <a:spcAft>
                <a:spcPts val="800"/>
              </a:spcAft>
              <a:buClr>
                <a:srgbClr val="4C4C4C"/>
              </a:buClr>
              <a:buSzPct val="100000"/>
              <a:buFont typeface="Arial" pitchFamily="34"/>
              <a:tabLst/>
              <a:defRPr lang="en-US" sz="1600" b="0" i="0" u="none" strike="noStrike" kern="0" cap="none" spc="0" baseline="0">
                <a:solidFill>
                  <a:srgbClr val="4C4C4C"/>
                </a:solidFill>
                <a:uFillTx/>
                <a:latin typeface="Barlow"/>
              </a:defRPr>
            </a:lvl2pPr>
            <a:lvl3pPr marL="460372" marR="0" lvl="2" indent="-117472" fontAlgn="auto">
              <a:lnSpc>
                <a:spcPct val="100000"/>
              </a:lnSpc>
              <a:spcBef>
                <a:spcPts val="0"/>
              </a:spcBef>
              <a:spcAft>
                <a:spcPts val="800"/>
              </a:spcAft>
              <a:buClr>
                <a:srgbClr val="4C4C4C"/>
              </a:buClr>
              <a:buSzPct val="100000"/>
              <a:buFont typeface="Arial" pitchFamily="34"/>
              <a:tabLst/>
              <a:defRPr lang="en-US" sz="1400" b="0" i="0" u="none" strike="noStrike" kern="0" cap="none" spc="0" baseline="0">
                <a:solidFill>
                  <a:srgbClr val="4C4C4C"/>
                </a:solidFill>
                <a:uFillTx/>
                <a:latin typeface="Barlow"/>
              </a:defRPr>
            </a:lvl3pPr>
            <a:lvl4pPr marL="576264" marR="0" lvl="3" indent="-115891" fontAlgn="auto">
              <a:lnSpc>
                <a:spcPct val="100000"/>
              </a:lnSpc>
              <a:spcBef>
                <a:spcPts val="0"/>
              </a:spcBef>
              <a:spcAft>
                <a:spcPts val="800"/>
              </a:spcAft>
              <a:buClr>
                <a:srgbClr val="4C4C4C"/>
              </a:buClr>
              <a:buSzPct val="100000"/>
              <a:buFont typeface="Arial" pitchFamily="34"/>
              <a:tabLst/>
              <a:defRPr lang="en-US" sz="1200" b="0" i="0" u="none" strike="noStrike" kern="0" cap="none" spc="0" baseline="0">
                <a:solidFill>
                  <a:srgbClr val="4C4C4C"/>
                </a:solidFill>
                <a:uFillTx/>
                <a:latin typeface="Barlow"/>
              </a:defRPr>
            </a:lvl4pPr>
            <a:lvl5pPr marL="687391" marR="0" lvl="4" indent="-111127" fontAlgn="auto">
              <a:lnSpc>
                <a:spcPct val="100000"/>
              </a:lnSpc>
              <a:spcBef>
                <a:spcPts val="0"/>
              </a:spcBef>
              <a:spcAft>
                <a:spcPts val="800"/>
              </a:spcAft>
              <a:buClr>
                <a:srgbClr val="4C4C4C"/>
              </a:buClr>
              <a:buSzPct val="100000"/>
              <a:buFont typeface="Arial" pitchFamily="34"/>
              <a:tabLst/>
              <a:defRPr lang="en-US" sz="1200" b="0" i="0" u="none" strike="noStrike" kern="0" cap="none" spc="0" baseline="0">
                <a:solidFill>
                  <a:srgbClr val="4C4C4C"/>
                </a:solidFill>
                <a:uFillTx/>
                <a:latin typeface="Barlow"/>
              </a:defRPr>
            </a:lvl5pPr>
          </a:lstStyle>
          <a:p>
            <a:pPr lvl="0"/>
            <a:r>
              <a:rPr lang="en-US"/>
              <a:t>Click to edit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5094731"/>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2 Column B">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0AA55DA-F5F8-4ACE-BB74-002F9E2C6EF8}"/>
              </a:ext>
            </a:extLst>
          </p:cNvPr>
          <p:cNvSpPr txBox="1">
            <a:spLocks noGrp="1"/>
          </p:cNvSpPr>
          <p:nvPr>
            <p:ph type="body" sz="quarter" idx="4294967295"/>
          </p:nvPr>
        </p:nvSpPr>
        <p:spPr>
          <a:xfrm>
            <a:off x="381743" y="2340077"/>
            <a:ext cx="5566775" cy="338556"/>
          </a:xfrm>
          <a:prstGeom prst="rect">
            <a:avLst/>
          </a:prstGeom>
          <a:noFill/>
          <a:ln>
            <a:noFill/>
          </a:ln>
        </p:spPr>
        <p:txBody>
          <a:bodyPr vert="horz" wrap="square" lIns="91440" tIns="45720" rIns="91440" bIns="45720" anchor="t" anchorCtr="0" compatLnSpc="1">
            <a:spAutoFit/>
          </a:bodyPr>
          <a:lstStyle>
            <a:lvl1pPr marL="0" marR="0" lvl="0" indent="0" fontAlgn="auto">
              <a:lnSpc>
                <a:spcPct val="100000"/>
              </a:lnSpc>
              <a:spcBef>
                <a:spcPts val="0"/>
              </a:spcBef>
              <a:spcAft>
                <a:spcPts val="800"/>
              </a:spcAft>
              <a:buNone/>
              <a:tabLst/>
              <a:defRPr lang="en-US" sz="1600" b="0" i="0" u="none" strike="noStrike" kern="0" cap="none" spc="0" baseline="0">
                <a:solidFill>
                  <a:srgbClr val="4C4C4C"/>
                </a:solidFill>
                <a:uFillTx/>
                <a:latin typeface="Barlow"/>
              </a:defRPr>
            </a:lvl1pPr>
          </a:lstStyle>
          <a:p>
            <a:pPr lvl="0"/>
            <a:endParaRPr lang="en-US"/>
          </a:p>
        </p:txBody>
      </p:sp>
      <p:sp>
        <p:nvSpPr>
          <p:cNvPr id="3" name="Text Placeholder 13">
            <a:extLst>
              <a:ext uri="{FF2B5EF4-FFF2-40B4-BE49-F238E27FC236}">
                <a16:creationId xmlns:a16="http://schemas.microsoft.com/office/drawing/2014/main" id="{E41C46F0-B83B-4ED9-BF0B-8E2D930C8F0F}"/>
              </a:ext>
            </a:extLst>
          </p:cNvPr>
          <p:cNvSpPr txBox="1">
            <a:spLocks noGrp="1"/>
          </p:cNvSpPr>
          <p:nvPr>
            <p:ph type="body" sz="quarter" idx="4294967295"/>
          </p:nvPr>
        </p:nvSpPr>
        <p:spPr>
          <a:xfrm>
            <a:off x="381743" y="1598572"/>
            <a:ext cx="5566775" cy="477499"/>
          </a:xfrm>
          <a:prstGeom prst="rect">
            <a:avLst/>
          </a:prstGeom>
          <a:gradFill>
            <a:gsLst>
              <a:gs pos="0">
                <a:srgbClr val="CD163F"/>
              </a:gs>
              <a:gs pos="100000">
                <a:srgbClr val="003E7E"/>
              </a:gs>
            </a:gsLst>
            <a:lin ang="2700000"/>
          </a:gradFill>
          <a:ln>
            <a:noFill/>
          </a:ln>
        </p:spPr>
        <p:txBody>
          <a:bodyPr vert="horz" wrap="square" lIns="91440" tIns="45720" rIns="91440" bIns="45720" anchor="t" anchorCtr="1" compatLnSpc="1">
            <a:spAutoFit/>
          </a:bodyPr>
          <a:lstStyle>
            <a:lvl1pPr marL="0" marR="0" lvl="0" indent="0" algn="ctr" fontAlgn="auto">
              <a:lnSpc>
                <a:spcPct val="100000"/>
              </a:lnSpc>
              <a:spcBef>
                <a:spcPts val="0"/>
              </a:spcBef>
              <a:spcAft>
                <a:spcPts val="800"/>
              </a:spcAft>
              <a:buNone/>
              <a:tabLst/>
              <a:defRPr lang="en-US" sz="2000" b="0" i="0" u="none" strike="noStrike" kern="0" cap="none" spc="0" baseline="0">
                <a:solidFill>
                  <a:srgbClr val="FFFFFF"/>
                </a:solidFill>
                <a:uFillTx/>
                <a:latin typeface="Barlow"/>
              </a:defRPr>
            </a:lvl1pPr>
          </a:lstStyle>
          <a:p>
            <a:pPr lvl="0"/>
            <a:r>
              <a:rPr lang="en-US"/>
              <a:t>Click to edit</a:t>
            </a:r>
          </a:p>
        </p:txBody>
      </p:sp>
      <p:sp>
        <p:nvSpPr>
          <p:cNvPr id="4" name="Text Placeholder 13">
            <a:extLst>
              <a:ext uri="{FF2B5EF4-FFF2-40B4-BE49-F238E27FC236}">
                <a16:creationId xmlns:a16="http://schemas.microsoft.com/office/drawing/2014/main" id="{ECBE5FEA-8FF1-42A6-82E6-E31C119A486E}"/>
              </a:ext>
            </a:extLst>
          </p:cNvPr>
          <p:cNvSpPr txBox="1">
            <a:spLocks noGrp="1"/>
          </p:cNvSpPr>
          <p:nvPr>
            <p:ph type="body" sz="quarter" idx="4294967295"/>
          </p:nvPr>
        </p:nvSpPr>
        <p:spPr>
          <a:xfrm>
            <a:off x="6271494" y="1598572"/>
            <a:ext cx="5566775" cy="477499"/>
          </a:xfrm>
          <a:prstGeom prst="rect">
            <a:avLst/>
          </a:prstGeom>
          <a:gradFill>
            <a:gsLst>
              <a:gs pos="0">
                <a:srgbClr val="00AEEF"/>
              </a:gs>
              <a:gs pos="100000">
                <a:srgbClr val="003E7E"/>
              </a:gs>
            </a:gsLst>
            <a:lin ang="10800000"/>
          </a:gradFill>
          <a:ln>
            <a:noFill/>
          </a:ln>
        </p:spPr>
        <p:txBody>
          <a:bodyPr vert="horz" wrap="square" lIns="91440" tIns="45720" rIns="91440" bIns="45720" anchor="t" anchorCtr="1" compatLnSpc="1">
            <a:spAutoFit/>
          </a:bodyPr>
          <a:lstStyle>
            <a:lvl1pPr marL="0" marR="0" lvl="0" indent="0" algn="ctr" fontAlgn="auto">
              <a:lnSpc>
                <a:spcPct val="100000"/>
              </a:lnSpc>
              <a:spcBef>
                <a:spcPts val="0"/>
              </a:spcBef>
              <a:spcAft>
                <a:spcPts val="800"/>
              </a:spcAft>
              <a:buNone/>
              <a:tabLst/>
              <a:defRPr lang="en-US" sz="2000" b="0" i="0" u="none" strike="noStrike" kern="0" cap="none" spc="0" baseline="0">
                <a:solidFill>
                  <a:srgbClr val="FFFFFF"/>
                </a:solidFill>
                <a:uFillTx/>
                <a:latin typeface="Barlow"/>
              </a:defRPr>
            </a:lvl1pPr>
          </a:lstStyle>
          <a:p>
            <a:pPr lvl="0"/>
            <a:r>
              <a:rPr lang="en-US"/>
              <a:t>Click to edit</a:t>
            </a:r>
          </a:p>
        </p:txBody>
      </p:sp>
      <p:sp>
        <p:nvSpPr>
          <p:cNvPr id="5" name="Text Placeholder 2">
            <a:extLst>
              <a:ext uri="{FF2B5EF4-FFF2-40B4-BE49-F238E27FC236}">
                <a16:creationId xmlns:a16="http://schemas.microsoft.com/office/drawing/2014/main" id="{68DB0988-7961-485D-8514-52876C4DA854}"/>
              </a:ext>
            </a:extLst>
          </p:cNvPr>
          <p:cNvSpPr txBox="1">
            <a:spLocks noGrp="1"/>
          </p:cNvSpPr>
          <p:nvPr>
            <p:ph type="body" sz="quarter" idx="4294967295"/>
          </p:nvPr>
        </p:nvSpPr>
        <p:spPr>
          <a:xfrm>
            <a:off x="6271494" y="2340077"/>
            <a:ext cx="5566775" cy="338556"/>
          </a:xfrm>
          <a:prstGeom prst="rect">
            <a:avLst/>
          </a:prstGeom>
          <a:noFill/>
          <a:ln>
            <a:noFill/>
          </a:ln>
        </p:spPr>
        <p:txBody>
          <a:bodyPr vert="horz" wrap="square" lIns="91440" tIns="45720" rIns="91440" bIns="45720" anchor="t" anchorCtr="0" compatLnSpc="1">
            <a:spAutoFit/>
          </a:bodyPr>
          <a:lstStyle>
            <a:lvl1pPr marL="0" marR="0" lvl="0" indent="0" fontAlgn="auto">
              <a:lnSpc>
                <a:spcPct val="100000"/>
              </a:lnSpc>
              <a:spcBef>
                <a:spcPts val="0"/>
              </a:spcBef>
              <a:spcAft>
                <a:spcPts val="800"/>
              </a:spcAft>
              <a:buNone/>
              <a:tabLst/>
              <a:defRPr lang="en-US" sz="1600" b="0" i="0" u="none" strike="noStrike" kern="0" cap="none" spc="0" baseline="0">
                <a:solidFill>
                  <a:srgbClr val="4C4C4C"/>
                </a:solidFill>
                <a:uFillTx/>
                <a:latin typeface="Barlow"/>
              </a:defRPr>
            </a:lvl1pPr>
          </a:lstStyle>
          <a:p>
            <a:pPr lvl="0"/>
            <a:endParaRPr lang="en-US"/>
          </a:p>
        </p:txBody>
      </p:sp>
      <p:sp>
        <p:nvSpPr>
          <p:cNvPr id="6" name="Title 1">
            <a:extLst>
              <a:ext uri="{FF2B5EF4-FFF2-40B4-BE49-F238E27FC236}">
                <a16:creationId xmlns:a16="http://schemas.microsoft.com/office/drawing/2014/main" id="{9F4B99A0-3668-41C8-9BC4-4A5D86F2BC60}"/>
              </a:ext>
            </a:extLst>
          </p:cNvPr>
          <p:cNvSpPr txBox="1">
            <a:spLocks noGrp="1"/>
          </p:cNvSpPr>
          <p:nvPr>
            <p:ph type="title"/>
          </p:nvPr>
        </p:nvSpPr>
        <p:spPr>
          <a:xfrm>
            <a:off x="381743" y="329760"/>
            <a:ext cx="11428509" cy="515529"/>
          </a:xfrm>
          <a:prstGeom prst="rect">
            <a:avLst/>
          </a:prstGeom>
          <a:noFill/>
          <a:ln>
            <a:noFill/>
          </a:ln>
        </p:spPr>
        <p:txBody>
          <a:bodyPr vert="horz" wrap="square" lIns="91440" tIns="45720" rIns="91440" bIns="45720" anchor="t" anchorCtr="0" compatLnSpc="1">
            <a:spAutoFit/>
          </a:bodyPr>
          <a:lstStyle>
            <a:lvl1pPr marL="0" marR="0" lvl="0" indent="0" fontAlgn="auto">
              <a:lnSpc>
                <a:spcPts val="3300"/>
              </a:lnSpc>
              <a:spcBef>
                <a:spcPts val="0"/>
              </a:spcBef>
              <a:spcAft>
                <a:spcPts val="0"/>
              </a:spcAft>
              <a:tabLst/>
              <a:defRPr lang="en-US" sz="2999" b="1" i="0" u="none" strike="noStrike" kern="0" cap="none" spc="0" baseline="0">
                <a:solidFill>
                  <a:srgbClr val="000000"/>
                </a:solidFill>
                <a:uFillTx/>
                <a:latin typeface="Barlow"/>
                <a:cs typeface="Arial"/>
              </a:defRPr>
            </a:lvl1pPr>
          </a:lstStyle>
          <a:p>
            <a:pPr lvl="0"/>
            <a:r>
              <a:rPr lang="en-US"/>
              <a:t>Click to edit title</a:t>
            </a:r>
          </a:p>
        </p:txBody>
      </p:sp>
      <p:sp>
        <p:nvSpPr>
          <p:cNvPr id="7" name="Text Placeholder 6">
            <a:extLst>
              <a:ext uri="{FF2B5EF4-FFF2-40B4-BE49-F238E27FC236}">
                <a16:creationId xmlns:a16="http://schemas.microsoft.com/office/drawing/2014/main" id="{3F34C2A5-2207-4F0B-A80A-809472FE1DCE}"/>
              </a:ext>
            </a:extLst>
          </p:cNvPr>
          <p:cNvSpPr txBox="1">
            <a:spLocks noGrp="1"/>
          </p:cNvSpPr>
          <p:nvPr>
            <p:ph type="body" sz="quarter" idx="4294967295"/>
          </p:nvPr>
        </p:nvSpPr>
        <p:spPr>
          <a:xfrm>
            <a:off x="381743" y="904551"/>
            <a:ext cx="11428509" cy="348816"/>
          </a:xfrm>
          <a:prstGeom prst="rect">
            <a:avLst/>
          </a:prstGeom>
          <a:noFill/>
          <a:ln>
            <a:noFill/>
          </a:ln>
        </p:spPr>
        <p:txBody>
          <a:bodyPr vert="horz" wrap="square" lIns="91440" tIns="45720" rIns="91440" bIns="45720" anchor="t" anchorCtr="0" compatLnSpc="1">
            <a:spAutoFit/>
          </a:bodyPr>
          <a:lstStyle>
            <a:lvl1pPr marL="0" marR="0" lvl="0" indent="0" fontAlgn="auto">
              <a:lnSpc>
                <a:spcPts val="2000"/>
              </a:lnSpc>
              <a:spcBef>
                <a:spcPts val="0"/>
              </a:spcBef>
              <a:spcAft>
                <a:spcPts val="800"/>
              </a:spcAft>
              <a:buNone/>
              <a:tabLst/>
              <a:defRPr lang="en-US" sz="1800" b="0" i="0" u="none" strike="noStrike" kern="0" cap="none" spc="0" baseline="0">
                <a:solidFill>
                  <a:srgbClr val="4C4C4C"/>
                </a:solidFill>
                <a:uFillTx/>
                <a:latin typeface="Barlow"/>
              </a:defRPr>
            </a:lvl1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2575161299"/>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2 Column C">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0BDA20C8-676D-4CBE-AAB9-962CDE37C1CA}"/>
              </a:ext>
            </a:extLst>
          </p:cNvPr>
          <p:cNvSpPr txBox="1">
            <a:spLocks noGrp="1"/>
          </p:cNvSpPr>
          <p:nvPr>
            <p:ph type="pic" sz="quarter" idx="4294967295"/>
          </p:nvPr>
        </p:nvSpPr>
        <p:spPr>
          <a:xfrm>
            <a:off x="0" y="0"/>
            <a:ext cx="12191996" cy="3429000"/>
          </a:xfrm>
          <a:prstGeom prst="rect">
            <a:avLst/>
          </a:prstGeom>
          <a:solidFill>
            <a:srgbClr val="CCCCCC"/>
          </a:solidFill>
          <a:ln>
            <a:noFill/>
          </a:ln>
        </p:spPr>
        <p:txBody>
          <a:bodyPr vert="horz" wrap="square" lIns="91440" tIns="45720" rIns="91440" bIns="45720" anchor="ctr" anchorCtr="1" compatLnSpc="1">
            <a:noAutofit/>
          </a:bodyPr>
          <a:lstStyle>
            <a:lvl1pPr marL="0" marR="0" lvl="0" indent="0" algn="ctr" fontAlgn="auto">
              <a:lnSpc>
                <a:spcPct val="100000"/>
              </a:lnSpc>
              <a:spcBef>
                <a:spcPts val="0"/>
              </a:spcBef>
              <a:spcAft>
                <a:spcPts val="800"/>
              </a:spcAft>
              <a:buNone/>
              <a:tabLst/>
              <a:defRPr lang="en-US" sz="2000" b="0" i="0" u="none" strike="noStrike" kern="0" cap="none" spc="0" baseline="0">
                <a:solidFill>
                  <a:srgbClr val="4C4C4C"/>
                </a:solidFill>
                <a:uFillTx/>
                <a:latin typeface="Barlow"/>
              </a:defRPr>
            </a:lvl1pPr>
          </a:lstStyle>
          <a:p>
            <a:pPr lvl="0"/>
            <a:endParaRPr lang="en-US"/>
          </a:p>
        </p:txBody>
      </p:sp>
      <p:sp>
        <p:nvSpPr>
          <p:cNvPr id="3" name="Title 1">
            <a:extLst>
              <a:ext uri="{FF2B5EF4-FFF2-40B4-BE49-F238E27FC236}">
                <a16:creationId xmlns:a16="http://schemas.microsoft.com/office/drawing/2014/main" id="{65F4D45E-867E-424D-8683-B650B41935DA}"/>
              </a:ext>
            </a:extLst>
          </p:cNvPr>
          <p:cNvSpPr txBox="1">
            <a:spLocks noGrp="1"/>
          </p:cNvSpPr>
          <p:nvPr>
            <p:ph type="title"/>
          </p:nvPr>
        </p:nvSpPr>
        <p:spPr>
          <a:xfrm>
            <a:off x="381743" y="4566358"/>
            <a:ext cx="4495684" cy="515529"/>
          </a:xfrm>
          <a:prstGeom prst="rect">
            <a:avLst/>
          </a:prstGeom>
          <a:noFill/>
          <a:ln>
            <a:noFill/>
          </a:ln>
        </p:spPr>
        <p:txBody>
          <a:bodyPr vert="horz" wrap="square" lIns="91440" tIns="45720" rIns="91440" bIns="45720" anchor="ctr" anchorCtr="0" compatLnSpc="1">
            <a:spAutoFit/>
          </a:bodyPr>
          <a:lstStyle>
            <a:lvl1pPr marL="0" marR="0" lvl="0" indent="0" algn="r" fontAlgn="auto">
              <a:lnSpc>
                <a:spcPts val="3300"/>
              </a:lnSpc>
              <a:spcBef>
                <a:spcPts val="0"/>
              </a:spcBef>
              <a:spcAft>
                <a:spcPts val="0"/>
              </a:spcAft>
              <a:tabLst/>
              <a:defRPr lang="en-US" sz="3000" b="1" i="0" u="none" strike="noStrike" kern="0" cap="none" spc="0" baseline="0">
                <a:solidFill>
                  <a:srgbClr val="000000"/>
                </a:solidFill>
                <a:uFillTx/>
                <a:latin typeface="Barlow"/>
                <a:cs typeface="Arial"/>
              </a:defRPr>
            </a:lvl1pPr>
          </a:lstStyle>
          <a:p>
            <a:pPr lvl="0"/>
            <a:r>
              <a:rPr lang="en-US"/>
              <a:t>Click to edit title</a:t>
            </a:r>
          </a:p>
        </p:txBody>
      </p:sp>
      <p:sp>
        <p:nvSpPr>
          <p:cNvPr id="4" name="Text Placeholder 6">
            <a:extLst>
              <a:ext uri="{FF2B5EF4-FFF2-40B4-BE49-F238E27FC236}">
                <a16:creationId xmlns:a16="http://schemas.microsoft.com/office/drawing/2014/main" id="{8613CB02-063B-44D7-83C8-17FADF8D746E}"/>
              </a:ext>
            </a:extLst>
          </p:cNvPr>
          <p:cNvSpPr txBox="1">
            <a:spLocks noGrp="1"/>
          </p:cNvSpPr>
          <p:nvPr>
            <p:ph type="body" sz="quarter" idx="4294967295"/>
          </p:nvPr>
        </p:nvSpPr>
        <p:spPr>
          <a:xfrm>
            <a:off x="5223894" y="4162394"/>
            <a:ext cx="6580004" cy="1323438"/>
          </a:xfrm>
          <a:prstGeom prst="rect">
            <a:avLst/>
          </a:prstGeom>
          <a:noFill/>
          <a:ln>
            <a:noFill/>
          </a:ln>
        </p:spPr>
        <p:txBody>
          <a:bodyPr vert="horz" wrap="square" lIns="91440" tIns="45720" rIns="91440" bIns="45720" anchor="ctr" anchorCtr="0" compatLnSpc="1">
            <a:spAutoFit/>
          </a:bodyPr>
          <a:lstStyle>
            <a:lvl1pPr marL="0" marR="0" lvl="0" indent="0" fontAlgn="auto">
              <a:lnSpc>
                <a:spcPct val="100000"/>
              </a:lnSpc>
              <a:spcBef>
                <a:spcPts val="0"/>
              </a:spcBef>
              <a:spcAft>
                <a:spcPts val="800"/>
              </a:spcAft>
              <a:buNone/>
              <a:tabLst/>
              <a:defRPr lang="en-US" sz="1600" b="0" i="0" u="none" strike="noStrike" kern="0" cap="none" spc="0" baseline="0">
                <a:solidFill>
                  <a:srgbClr val="4C4C4C"/>
                </a:solidFill>
                <a:uFillTx/>
                <a:latin typeface="Barlow"/>
              </a:defRPr>
            </a:lvl1pPr>
          </a:lstStyle>
          <a:p>
            <a:pPr lvl="0"/>
            <a:r>
              <a:rPr lang="en-US"/>
              <a:t>There are number of options to treat the text on this page. This box can be filled with a paragraph, bullet points, or both. Don’t forget to customize the image to fit the topic of this slide. Just click on the picture icon. You can then add an image, which will automatically fill the placeholder and it will fill accordingly. Crop if necessary.</a:t>
            </a:r>
          </a:p>
        </p:txBody>
      </p:sp>
    </p:spTree>
    <p:extLst>
      <p:ext uri="{BB962C8B-B14F-4D97-AF65-F5344CB8AC3E}">
        <p14:creationId xmlns:p14="http://schemas.microsoft.com/office/powerpoint/2010/main" val="43281522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2 Column 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03666-9BE0-404F-A939-7B3300980FA1}"/>
              </a:ext>
            </a:extLst>
          </p:cNvPr>
          <p:cNvSpPr txBox="1">
            <a:spLocks noGrp="1"/>
          </p:cNvSpPr>
          <p:nvPr>
            <p:ph type="title"/>
          </p:nvPr>
        </p:nvSpPr>
        <p:spPr>
          <a:xfrm>
            <a:off x="381743" y="1375102"/>
            <a:ext cx="4495684" cy="515529"/>
          </a:xfrm>
          <a:prstGeom prst="rect">
            <a:avLst/>
          </a:prstGeom>
          <a:noFill/>
          <a:ln>
            <a:noFill/>
          </a:ln>
        </p:spPr>
        <p:txBody>
          <a:bodyPr vert="horz" wrap="square" lIns="91440" tIns="45720" rIns="91440" bIns="45720" anchor="ctr" anchorCtr="0" compatLnSpc="1">
            <a:spAutoFit/>
          </a:bodyPr>
          <a:lstStyle>
            <a:lvl1pPr marL="0" marR="0" lvl="0" indent="0" algn="r" fontAlgn="auto">
              <a:lnSpc>
                <a:spcPts val="3300"/>
              </a:lnSpc>
              <a:spcBef>
                <a:spcPts val="0"/>
              </a:spcBef>
              <a:spcAft>
                <a:spcPts val="0"/>
              </a:spcAft>
              <a:tabLst/>
              <a:defRPr lang="en-US" sz="3000" b="1" i="0" u="none" strike="noStrike" kern="0" cap="none" spc="0" baseline="0">
                <a:solidFill>
                  <a:srgbClr val="000000"/>
                </a:solidFill>
                <a:uFillTx/>
                <a:latin typeface="Barlow"/>
                <a:cs typeface="Arial"/>
              </a:defRPr>
            </a:lvl1pPr>
          </a:lstStyle>
          <a:p>
            <a:pPr lvl="0"/>
            <a:r>
              <a:rPr lang="en-US"/>
              <a:t>Click to edit title</a:t>
            </a:r>
          </a:p>
        </p:txBody>
      </p:sp>
      <p:sp>
        <p:nvSpPr>
          <p:cNvPr id="3" name="Text Placeholder 6">
            <a:extLst>
              <a:ext uri="{FF2B5EF4-FFF2-40B4-BE49-F238E27FC236}">
                <a16:creationId xmlns:a16="http://schemas.microsoft.com/office/drawing/2014/main" id="{E9801117-DF90-4256-AE1F-6AF205DC11BE}"/>
              </a:ext>
            </a:extLst>
          </p:cNvPr>
          <p:cNvSpPr txBox="1">
            <a:spLocks noGrp="1"/>
          </p:cNvSpPr>
          <p:nvPr>
            <p:ph type="body" sz="quarter" idx="4294967295"/>
          </p:nvPr>
        </p:nvSpPr>
        <p:spPr>
          <a:xfrm>
            <a:off x="5223894" y="971138"/>
            <a:ext cx="6580004" cy="1323438"/>
          </a:xfrm>
          <a:prstGeom prst="rect">
            <a:avLst/>
          </a:prstGeom>
          <a:noFill/>
          <a:ln>
            <a:noFill/>
          </a:ln>
        </p:spPr>
        <p:txBody>
          <a:bodyPr vert="horz" wrap="square" lIns="91440" tIns="45720" rIns="91440" bIns="45720" anchor="ctr" anchorCtr="0" compatLnSpc="1">
            <a:spAutoFit/>
          </a:bodyPr>
          <a:lstStyle>
            <a:lvl1pPr marL="0" marR="0" lvl="0" indent="0" fontAlgn="auto">
              <a:lnSpc>
                <a:spcPct val="100000"/>
              </a:lnSpc>
              <a:spcBef>
                <a:spcPts val="0"/>
              </a:spcBef>
              <a:spcAft>
                <a:spcPts val="800"/>
              </a:spcAft>
              <a:buNone/>
              <a:tabLst/>
              <a:defRPr lang="en-US" sz="1600" b="0" i="0" u="none" strike="noStrike" kern="0" cap="none" spc="0" baseline="0">
                <a:solidFill>
                  <a:srgbClr val="4C4C4C"/>
                </a:solidFill>
                <a:uFillTx/>
                <a:latin typeface="Barlow"/>
              </a:defRPr>
            </a:lvl1pPr>
          </a:lstStyle>
          <a:p>
            <a:pPr lvl="0"/>
            <a:r>
              <a:rPr lang="en-US"/>
              <a:t>There are number of options to treat the text on this page. This box can be filled with a paragraph, bullet points, or both. Don’t forget to customize the image to fit the topic of this slide. Just click on the picture icon. You can then add an image, which will automatically fill the placeholder and it will fill accordingly. Crop if necessary.</a:t>
            </a:r>
          </a:p>
        </p:txBody>
      </p:sp>
      <p:sp>
        <p:nvSpPr>
          <p:cNvPr id="4" name="Picture Placeholder 9">
            <a:extLst>
              <a:ext uri="{FF2B5EF4-FFF2-40B4-BE49-F238E27FC236}">
                <a16:creationId xmlns:a16="http://schemas.microsoft.com/office/drawing/2014/main" id="{B0C76592-AE7A-4B6F-82C4-39BEFF1CA3EF}"/>
              </a:ext>
            </a:extLst>
          </p:cNvPr>
          <p:cNvSpPr txBox="1">
            <a:spLocks noGrp="1"/>
          </p:cNvSpPr>
          <p:nvPr>
            <p:ph type="pic" sz="quarter" idx="4294967295"/>
          </p:nvPr>
        </p:nvSpPr>
        <p:spPr>
          <a:xfrm>
            <a:off x="-6574" y="3438144"/>
            <a:ext cx="12207240" cy="3430600"/>
          </a:xfrm>
          <a:prstGeom prst="rect">
            <a:avLst/>
          </a:prstGeom>
          <a:solidFill>
            <a:srgbClr val="CCCCCC"/>
          </a:solidFill>
          <a:ln>
            <a:noFill/>
          </a:ln>
        </p:spPr>
        <p:txBody>
          <a:bodyPr vert="horz" wrap="square" lIns="91440" tIns="45720" rIns="91440" bIns="45720" anchor="ctr" anchorCtr="1" compatLnSpc="1">
            <a:noAutofit/>
          </a:bodyPr>
          <a:lstStyle>
            <a:lvl1pPr marL="383033" marR="0" lvl="0" indent="-383033" algn="ctr" fontAlgn="auto">
              <a:lnSpc>
                <a:spcPct val="100000"/>
              </a:lnSpc>
              <a:spcBef>
                <a:spcPts val="0"/>
              </a:spcBef>
              <a:spcAft>
                <a:spcPts val="800"/>
              </a:spcAft>
              <a:buNone/>
              <a:tabLst/>
              <a:defRPr lang="en-US" sz="2000" b="0" i="0" u="none" strike="noStrike" kern="0" cap="none" spc="0" baseline="0">
                <a:solidFill>
                  <a:srgbClr val="4C4C4C"/>
                </a:solidFill>
                <a:uFillTx/>
                <a:latin typeface="Barlow"/>
              </a:defRPr>
            </a:lvl1pPr>
          </a:lstStyle>
          <a:p>
            <a:pPr lvl="0"/>
            <a:endParaRPr lang="en-US"/>
          </a:p>
        </p:txBody>
      </p:sp>
    </p:spTree>
    <p:extLst>
      <p:ext uri="{BB962C8B-B14F-4D97-AF65-F5344CB8AC3E}">
        <p14:creationId xmlns:p14="http://schemas.microsoft.com/office/powerpoint/2010/main" val="2160218627"/>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3 Column A">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4D279D38-8BED-4B62-BBD3-14DC9545C48D}"/>
              </a:ext>
            </a:extLst>
          </p:cNvPr>
          <p:cNvSpPr txBox="1">
            <a:spLocks noGrp="1"/>
          </p:cNvSpPr>
          <p:nvPr>
            <p:ph type="body" sz="quarter" idx="4294967295"/>
          </p:nvPr>
        </p:nvSpPr>
        <p:spPr>
          <a:xfrm>
            <a:off x="381743" y="2340077"/>
            <a:ext cx="3590492" cy="338556"/>
          </a:xfrm>
          <a:prstGeom prst="rect">
            <a:avLst/>
          </a:prstGeom>
          <a:noFill/>
          <a:ln>
            <a:noFill/>
          </a:ln>
        </p:spPr>
        <p:txBody>
          <a:bodyPr vert="horz" wrap="square" lIns="91440" tIns="45720" rIns="91440" bIns="45720" anchor="t" anchorCtr="0" compatLnSpc="1">
            <a:spAutoFit/>
          </a:bodyPr>
          <a:lstStyle>
            <a:lvl1pPr marL="0" marR="0" lvl="0" indent="0" fontAlgn="auto">
              <a:lnSpc>
                <a:spcPct val="100000"/>
              </a:lnSpc>
              <a:spcBef>
                <a:spcPts val="0"/>
              </a:spcBef>
              <a:spcAft>
                <a:spcPts val="800"/>
              </a:spcAft>
              <a:buNone/>
              <a:tabLst/>
              <a:defRPr lang="en-US" sz="1600" b="0" i="0" u="none" strike="noStrike" kern="0" cap="none" spc="0" baseline="0">
                <a:solidFill>
                  <a:srgbClr val="4C4C4C"/>
                </a:solidFill>
                <a:uFillTx/>
                <a:latin typeface="Barlow"/>
              </a:defRPr>
            </a:lvl1pPr>
          </a:lstStyle>
          <a:p>
            <a:pPr lvl="0"/>
            <a:endParaRPr lang="en-US"/>
          </a:p>
        </p:txBody>
      </p:sp>
      <p:sp>
        <p:nvSpPr>
          <p:cNvPr id="3" name="Text Placeholder 13">
            <a:extLst>
              <a:ext uri="{FF2B5EF4-FFF2-40B4-BE49-F238E27FC236}">
                <a16:creationId xmlns:a16="http://schemas.microsoft.com/office/drawing/2014/main" id="{FB537473-253A-4DA9-9035-BF7AA5DAF1B8}"/>
              </a:ext>
            </a:extLst>
          </p:cNvPr>
          <p:cNvSpPr txBox="1">
            <a:spLocks noGrp="1"/>
          </p:cNvSpPr>
          <p:nvPr>
            <p:ph type="body" sz="quarter" idx="4294967295"/>
          </p:nvPr>
        </p:nvSpPr>
        <p:spPr>
          <a:xfrm>
            <a:off x="381743" y="1598572"/>
            <a:ext cx="3590492" cy="477499"/>
          </a:xfrm>
          <a:prstGeom prst="rect">
            <a:avLst/>
          </a:prstGeom>
          <a:solidFill>
            <a:srgbClr val="003E7E"/>
          </a:solidFill>
          <a:ln>
            <a:noFill/>
          </a:ln>
        </p:spPr>
        <p:txBody>
          <a:bodyPr vert="horz" wrap="square" lIns="91440" tIns="45720" rIns="91440" bIns="45720" anchor="t" anchorCtr="1" compatLnSpc="1">
            <a:spAutoFit/>
          </a:bodyPr>
          <a:lstStyle>
            <a:lvl1pPr marL="0" marR="0" lvl="0" indent="0" algn="ctr" fontAlgn="auto">
              <a:lnSpc>
                <a:spcPct val="100000"/>
              </a:lnSpc>
              <a:spcBef>
                <a:spcPts val="0"/>
              </a:spcBef>
              <a:spcAft>
                <a:spcPts val="800"/>
              </a:spcAft>
              <a:buNone/>
              <a:tabLst/>
              <a:defRPr lang="en-US" sz="2000" b="0" i="0" u="none" strike="noStrike" kern="0" cap="none" spc="0" baseline="0">
                <a:solidFill>
                  <a:srgbClr val="FFFFFF"/>
                </a:solidFill>
                <a:uFillTx/>
                <a:latin typeface="Barlow"/>
              </a:defRPr>
            </a:lvl1pPr>
          </a:lstStyle>
          <a:p>
            <a:pPr lvl="0"/>
            <a:r>
              <a:rPr lang="en-US"/>
              <a:t>Click to edit</a:t>
            </a:r>
          </a:p>
        </p:txBody>
      </p:sp>
      <p:sp>
        <p:nvSpPr>
          <p:cNvPr id="4" name="Text Placeholder 2">
            <a:extLst>
              <a:ext uri="{FF2B5EF4-FFF2-40B4-BE49-F238E27FC236}">
                <a16:creationId xmlns:a16="http://schemas.microsoft.com/office/drawing/2014/main" id="{FC78DC12-3AE7-406E-A140-0AAC103C52E1}"/>
              </a:ext>
            </a:extLst>
          </p:cNvPr>
          <p:cNvSpPr txBox="1">
            <a:spLocks noGrp="1"/>
          </p:cNvSpPr>
          <p:nvPr>
            <p:ph type="body" sz="quarter" idx="4294967295"/>
          </p:nvPr>
        </p:nvSpPr>
        <p:spPr>
          <a:xfrm>
            <a:off x="4304821" y="2340077"/>
            <a:ext cx="3590492" cy="338556"/>
          </a:xfrm>
          <a:prstGeom prst="rect">
            <a:avLst/>
          </a:prstGeom>
          <a:noFill/>
          <a:ln>
            <a:noFill/>
          </a:ln>
        </p:spPr>
        <p:txBody>
          <a:bodyPr vert="horz" wrap="square" lIns="91440" tIns="45720" rIns="91440" bIns="45720" anchor="t" anchorCtr="0" compatLnSpc="1">
            <a:spAutoFit/>
          </a:bodyPr>
          <a:lstStyle>
            <a:lvl1pPr marL="0" marR="0" lvl="0" indent="0" fontAlgn="auto">
              <a:lnSpc>
                <a:spcPct val="100000"/>
              </a:lnSpc>
              <a:spcBef>
                <a:spcPts val="0"/>
              </a:spcBef>
              <a:spcAft>
                <a:spcPts val="800"/>
              </a:spcAft>
              <a:buNone/>
              <a:tabLst/>
              <a:defRPr lang="en-US" sz="1600" b="0" i="0" u="none" strike="noStrike" kern="0" cap="none" spc="0" baseline="0">
                <a:solidFill>
                  <a:srgbClr val="4C4C4C"/>
                </a:solidFill>
                <a:uFillTx/>
                <a:latin typeface="Barlow"/>
              </a:defRPr>
            </a:lvl1pPr>
          </a:lstStyle>
          <a:p>
            <a:pPr lvl="0"/>
            <a:endParaRPr lang="en-US"/>
          </a:p>
        </p:txBody>
      </p:sp>
      <p:sp>
        <p:nvSpPr>
          <p:cNvPr id="5" name="Text Placeholder 13">
            <a:extLst>
              <a:ext uri="{FF2B5EF4-FFF2-40B4-BE49-F238E27FC236}">
                <a16:creationId xmlns:a16="http://schemas.microsoft.com/office/drawing/2014/main" id="{0AFC8AB0-1231-4EB7-A449-3B35477748C5}"/>
              </a:ext>
            </a:extLst>
          </p:cNvPr>
          <p:cNvSpPr txBox="1">
            <a:spLocks noGrp="1"/>
          </p:cNvSpPr>
          <p:nvPr>
            <p:ph type="body" sz="quarter" idx="4294967295"/>
          </p:nvPr>
        </p:nvSpPr>
        <p:spPr>
          <a:xfrm>
            <a:off x="4304821" y="1598572"/>
            <a:ext cx="3590492" cy="477499"/>
          </a:xfrm>
          <a:prstGeom prst="rect">
            <a:avLst/>
          </a:prstGeom>
          <a:solidFill>
            <a:srgbClr val="00AEEF"/>
          </a:solidFill>
          <a:ln>
            <a:noFill/>
          </a:ln>
        </p:spPr>
        <p:txBody>
          <a:bodyPr vert="horz" wrap="square" lIns="91440" tIns="45720" rIns="91440" bIns="45720" anchor="t" anchorCtr="1" compatLnSpc="1">
            <a:spAutoFit/>
          </a:bodyPr>
          <a:lstStyle>
            <a:lvl1pPr marL="0" marR="0" lvl="0" indent="0" algn="ctr" fontAlgn="auto">
              <a:lnSpc>
                <a:spcPct val="100000"/>
              </a:lnSpc>
              <a:spcBef>
                <a:spcPts val="0"/>
              </a:spcBef>
              <a:spcAft>
                <a:spcPts val="800"/>
              </a:spcAft>
              <a:buNone/>
              <a:tabLst/>
              <a:defRPr lang="en-US" sz="2000" b="0" i="0" u="none" strike="noStrike" kern="0" cap="none" spc="0" baseline="0">
                <a:solidFill>
                  <a:srgbClr val="FFFFFF"/>
                </a:solidFill>
                <a:uFillTx/>
                <a:latin typeface="Barlow"/>
              </a:defRPr>
            </a:lvl1pPr>
          </a:lstStyle>
          <a:p>
            <a:pPr lvl="0"/>
            <a:r>
              <a:rPr lang="en-US"/>
              <a:t>Click to edit</a:t>
            </a:r>
          </a:p>
        </p:txBody>
      </p:sp>
      <p:sp>
        <p:nvSpPr>
          <p:cNvPr id="6" name="Text Placeholder 2">
            <a:extLst>
              <a:ext uri="{FF2B5EF4-FFF2-40B4-BE49-F238E27FC236}">
                <a16:creationId xmlns:a16="http://schemas.microsoft.com/office/drawing/2014/main" id="{B9D24D82-9CC8-4A0E-83DC-9BB5E0B81AD1}"/>
              </a:ext>
            </a:extLst>
          </p:cNvPr>
          <p:cNvSpPr txBox="1">
            <a:spLocks noGrp="1"/>
          </p:cNvSpPr>
          <p:nvPr>
            <p:ph type="body" sz="quarter" idx="4294967295"/>
          </p:nvPr>
        </p:nvSpPr>
        <p:spPr>
          <a:xfrm>
            <a:off x="8247549" y="2340077"/>
            <a:ext cx="3590492" cy="338556"/>
          </a:xfrm>
          <a:prstGeom prst="rect">
            <a:avLst/>
          </a:prstGeom>
          <a:noFill/>
          <a:ln>
            <a:noFill/>
          </a:ln>
        </p:spPr>
        <p:txBody>
          <a:bodyPr vert="horz" wrap="square" lIns="91440" tIns="45720" rIns="91440" bIns="45720" anchor="t" anchorCtr="0" compatLnSpc="1">
            <a:spAutoFit/>
          </a:bodyPr>
          <a:lstStyle>
            <a:lvl1pPr marL="0" marR="0" lvl="0" indent="0" fontAlgn="auto">
              <a:lnSpc>
                <a:spcPct val="100000"/>
              </a:lnSpc>
              <a:spcBef>
                <a:spcPts val="0"/>
              </a:spcBef>
              <a:spcAft>
                <a:spcPts val="800"/>
              </a:spcAft>
              <a:buNone/>
              <a:tabLst/>
              <a:defRPr lang="en-US" sz="1600" b="0" i="0" u="none" strike="noStrike" kern="0" cap="none" spc="0" baseline="0">
                <a:solidFill>
                  <a:srgbClr val="4C4C4C"/>
                </a:solidFill>
                <a:uFillTx/>
                <a:latin typeface="Barlow"/>
              </a:defRPr>
            </a:lvl1pPr>
          </a:lstStyle>
          <a:p>
            <a:pPr lvl="0"/>
            <a:endParaRPr lang="en-US"/>
          </a:p>
        </p:txBody>
      </p:sp>
      <p:sp>
        <p:nvSpPr>
          <p:cNvPr id="7" name="Text Placeholder 13">
            <a:extLst>
              <a:ext uri="{FF2B5EF4-FFF2-40B4-BE49-F238E27FC236}">
                <a16:creationId xmlns:a16="http://schemas.microsoft.com/office/drawing/2014/main" id="{274A33B3-0787-4D6F-87F0-D9593DF2E38C}"/>
              </a:ext>
            </a:extLst>
          </p:cNvPr>
          <p:cNvSpPr txBox="1">
            <a:spLocks noGrp="1"/>
          </p:cNvSpPr>
          <p:nvPr>
            <p:ph type="body" sz="quarter" idx="4294967295"/>
          </p:nvPr>
        </p:nvSpPr>
        <p:spPr>
          <a:xfrm>
            <a:off x="8247549" y="1598572"/>
            <a:ext cx="3590492" cy="477499"/>
          </a:xfrm>
          <a:prstGeom prst="rect">
            <a:avLst/>
          </a:prstGeom>
          <a:solidFill>
            <a:srgbClr val="F9C20A"/>
          </a:solidFill>
          <a:ln>
            <a:noFill/>
          </a:ln>
        </p:spPr>
        <p:txBody>
          <a:bodyPr vert="horz" wrap="square" lIns="91440" tIns="45720" rIns="91440" bIns="45720" anchor="t" anchorCtr="1" compatLnSpc="1">
            <a:spAutoFit/>
          </a:bodyPr>
          <a:lstStyle>
            <a:lvl1pPr marL="0" marR="0" lvl="0" indent="0" algn="ctr" fontAlgn="auto">
              <a:lnSpc>
                <a:spcPct val="100000"/>
              </a:lnSpc>
              <a:spcBef>
                <a:spcPts val="0"/>
              </a:spcBef>
              <a:spcAft>
                <a:spcPts val="800"/>
              </a:spcAft>
              <a:buNone/>
              <a:tabLst/>
              <a:defRPr lang="en-US" sz="2000" b="0" i="0" u="none" strike="noStrike" kern="0" cap="none" spc="0" baseline="0">
                <a:solidFill>
                  <a:srgbClr val="FFFFFF"/>
                </a:solidFill>
                <a:uFillTx/>
                <a:latin typeface="Barlow"/>
              </a:defRPr>
            </a:lvl1pPr>
          </a:lstStyle>
          <a:p>
            <a:pPr lvl="0"/>
            <a:r>
              <a:rPr lang="en-US"/>
              <a:t>Click to edit</a:t>
            </a:r>
          </a:p>
        </p:txBody>
      </p:sp>
      <p:sp>
        <p:nvSpPr>
          <p:cNvPr id="8" name="Title 1">
            <a:extLst>
              <a:ext uri="{FF2B5EF4-FFF2-40B4-BE49-F238E27FC236}">
                <a16:creationId xmlns:a16="http://schemas.microsoft.com/office/drawing/2014/main" id="{93EB818B-F34C-476B-AB0E-24E970C088B0}"/>
              </a:ext>
            </a:extLst>
          </p:cNvPr>
          <p:cNvSpPr txBox="1">
            <a:spLocks noGrp="1"/>
          </p:cNvSpPr>
          <p:nvPr>
            <p:ph type="title"/>
          </p:nvPr>
        </p:nvSpPr>
        <p:spPr>
          <a:xfrm>
            <a:off x="381743" y="329760"/>
            <a:ext cx="11428509" cy="515529"/>
          </a:xfrm>
          <a:prstGeom prst="rect">
            <a:avLst/>
          </a:prstGeom>
          <a:noFill/>
          <a:ln>
            <a:noFill/>
          </a:ln>
        </p:spPr>
        <p:txBody>
          <a:bodyPr vert="horz" wrap="square" lIns="91440" tIns="45720" rIns="91440" bIns="45720" anchor="t" anchorCtr="0" compatLnSpc="1">
            <a:spAutoFit/>
          </a:bodyPr>
          <a:lstStyle>
            <a:lvl1pPr marL="0" marR="0" lvl="0" indent="0" fontAlgn="auto">
              <a:lnSpc>
                <a:spcPts val="3300"/>
              </a:lnSpc>
              <a:spcBef>
                <a:spcPts val="0"/>
              </a:spcBef>
              <a:spcAft>
                <a:spcPts val="0"/>
              </a:spcAft>
              <a:tabLst/>
              <a:defRPr lang="en-US" sz="2999" b="1" i="0" u="none" strike="noStrike" kern="0" cap="none" spc="0" baseline="0">
                <a:solidFill>
                  <a:srgbClr val="000000"/>
                </a:solidFill>
                <a:uFillTx/>
                <a:latin typeface="Barlow"/>
                <a:cs typeface="Arial"/>
              </a:defRPr>
            </a:lvl1pPr>
          </a:lstStyle>
          <a:p>
            <a:pPr lvl="0"/>
            <a:r>
              <a:rPr lang="en-US"/>
              <a:t>Click to edit title</a:t>
            </a:r>
          </a:p>
        </p:txBody>
      </p:sp>
      <p:sp>
        <p:nvSpPr>
          <p:cNvPr id="9" name="Text Placeholder 6">
            <a:extLst>
              <a:ext uri="{FF2B5EF4-FFF2-40B4-BE49-F238E27FC236}">
                <a16:creationId xmlns:a16="http://schemas.microsoft.com/office/drawing/2014/main" id="{25D1F143-705A-4C07-B1FD-B0E38490B7F8}"/>
              </a:ext>
            </a:extLst>
          </p:cNvPr>
          <p:cNvSpPr txBox="1">
            <a:spLocks noGrp="1"/>
          </p:cNvSpPr>
          <p:nvPr>
            <p:ph type="body" sz="quarter" idx="4294967295"/>
          </p:nvPr>
        </p:nvSpPr>
        <p:spPr>
          <a:xfrm>
            <a:off x="381743" y="904551"/>
            <a:ext cx="11428509" cy="348816"/>
          </a:xfrm>
          <a:prstGeom prst="rect">
            <a:avLst/>
          </a:prstGeom>
          <a:noFill/>
          <a:ln>
            <a:noFill/>
          </a:ln>
        </p:spPr>
        <p:txBody>
          <a:bodyPr vert="horz" wrap="square" lIns="91440" tIns="45720" rIns="91440" bIns="45720" anchor="t" anchorCtr="0" compatLnSpc="1">
            <a:spAutoFit/>
          </a:bodyPr>
          <a:lstStyle>
            <a:lvl1pPr marL="0" marR="0" lvl="0" indent="0" fontAlgn="auto">
              <a:lnSpc>
                <a:spcPts val="2000"/>
              </a:lnSpc>
              <a:spcBef>
                <a:spcPts val="0"/>
              </a:spcBef>
              <a:spcAft>
                <a:spcPts val="800"/>
              </a:spcAft>
              <a:buNone/>
              <a:tabLst/>
              <a:defRPr lang="en-US" sz="1800" b="0" i="0" u="none" strike="noStrike" kern="0" cap="none" spc="0" baseline="0">
                <a:solidFill>
                  <a:srgbClr val="4C4C4C"/>
                </a:solidFill>
                <a:uFillTx/>
                <a:latin typeface="Barlow"/>
              </a:defRPr>
            </a:lvl1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3850793201"/>
      </p:ext>
    </p:extLst>
  </p:cSld>
  <p:clrMapOvr>
    <a:masterClrMapping/>
  </p:clrMapOvr>
  <p:hf sldNum="0"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3 Column B">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4C80670-4D72-4067-978D-390899574F16}"/>
              </a:ext>
            </a:extLst>
          </p:cNvPr>
          <p:cNvSpPr txBox="1">
            <a:spLocks noGrp="1"/>
          </p:cNvSpPr>
          <p:nvPr>
            <p:ph type="body" sz="quarter" idx="4294967295"/>
          </p:nvPr>
        </p:nvSpPr>
        <p:spPr>
          <a:xfrm>
            <a:off x="374282" y="2249963"/>
            <a:ext cx="3590492" cy="338556"/>
          </a:xfrm>
          <a:prstGeom prst="rect">
            <a:avLst/>
          </a:prstGeom>
          <a:noFill/>
          <a:ln>
            <a:noFill/>
          </a:ln>
        </p:spPr>
        <p:txBody>
          <a:bodyPr vert="horz" wrap="square" lIns="91440" tIns="45720" rIns="91440" bIns="45720" anchor="b" anchorCtr="1" compatLnSpc="1">
            <a:spAutoFit/>
          </a:bodyPr>
          <a:lstStyle>
            <a:lvl1pPr marL="0" marR="0" lvl="0" indent="0" algn="ctr" fontAlgn="auto">
              <a:lnSpc>
                <a:spcPct val="100000"/>
              </a:lnSpc>
              <a:spcBef>
                <a:spcPts val="0"/>
              </a:spcBef>
              <a:spcAft>
                <a:spcPts val="800"/>
              </a:spcAft>
              <a:buNone/>
              <a:tabLst/>
              <a:defRPr lang="en-US" sz="1600" b="0" i="0" u="none" strike="noStrike" kern="0" cap="none" spc="0" baseline="0">
                <a:solidFill>
                  <a:srgbClr val="4C4C4C"/>
                </a:solidFill>
                <a:uFillTx/>
                <a:latin typeface="Barlow"/>
              </a:defRPr>
            </a:lvl1pPr>
          </a:lstStyle>
          <a:p>
            <a:pPr lvl="0"/>
            <a:endParaRPr lang="en-US"/>
          </a:p>
        </p:txBody>
      </p:sp>
      <p:sp>
        <p:nvSpPr>
          <p:cNvPr id="3" name="Text Placeholder 2">
            <a:extLst>
              <a:ext uri="{FF2B5EF4-FFF2-40B4-BE49-F238E27FC236}">
                <a16:creationId xmlns:a16="http://schemas.microsoft.com/office/drawing/2014/main" id="{87961517-F347-4D51-8699-CE1A92A17BF5}"/>
              </a:ext>
            </a:extLst>
          </p:cNvPr>
          <p:cNvSpPr txBox="1">
            <a:spLocks noGrp="1"/>
          </p:cNvSpPr>
          <p:nvPr>
            <p:ph type="body" sz="quarter" idx="4294967295"/>
          </p:nvPr>
        </p:nvSpPr>
        <p:spPr>
          <a:xfrm>
            <a:off x="4297021" y="2249963"/>
            <a:ext cx="3590492" cy="338556"/>
          </a:xfrm>
          <a:prstGeom prst="rect">
            <a:avLst/>
          </a:prstGeom>
          <a:noFill/>
          <a:ln>
            <a:noFill/>
          </a:ln>
        </p:spPr>
        <p:txBody>
          <a:bodyPr vert="horz" wrap="square" lIns="91440" tIns="45720" rIns="91440" bIns="45720" anchor="b" anchorCtr="1" compatLnSpc="1">
            <a:spAutoFit/>
          </a:bodyPr>
          <a:lstStyle>
            <a:lvl1pPr marL="0" marR="0" lvl="0" indent="0" algn="ctr" fontAlgn="auto">
              <a:lnSpc>
                <a:spcPct val="100000"/>
              </a:lnSpc>
              <a:spcBef>
                <a:spcPts val="0"/>
              </a:spcBef>
              <a:spcAft>
                <a:spcPts val="800"/>
              </a:spcAft>
              <a:buNone/>
              <a:tabLst/>
              <a:defRPr lang="en-US" sz="1600" b="0" i="0" u="none" strike="noStrike" kern="0" cap="none" spc="0" baseline="0">
                <a:solidFill>
                  <a:srgbClr val="4C4C4C"/>
                </a:solidFill>
                <a:uFillTx/>
                <a:latin typeface="Barlow"/>
              </a:defRPr>
            </a:lvl1pPr>
          </a:lstStyle>
          <a:p>
            <a:pPr lvl="0"/>
            <a:endParaRPr lang="en-US"/>
          </a:p>
        </p:txBody>
      </p:sp>
      <p:sp>
        <p:nvSpPr>
          <p:cNvPr id="4" name="Text Placeholder 2">
            <a:extLst>
              <a:ext uri="{FF2B5EF4-FFF2-40B4-BE49-F238E27FC236}">
                <a16:creationId xmlns:a16="http://schemas.microsoft.com/office/drawing/2014/main" id="{56A794E5-35A8-4121-B511-EF07F0702588}"/>
              </a:ext>
            </a:extLst>
          </p:cNvPr>
          <p:cNvSpPr txBox="1">
            <a:spLocks noGrp="1"/>
          </p:cNvSpPr>
          <p:nvPr>
            <p:ph type="body" sz="quarter" idx="4294967295"/>
          </p:nvPr>
        </p:nvSpPr>
        <p:spPr>
          <a:xfrm>
            <a:off x="8219770" y="2249963"/>
            <a:ext cx="3590492" cy="338556"/>
          </a:xfrm>
          <a:prstGeom prst="rect">
            <a:avLst/>
          </a:prstGeom>
          <a:noFill/>
          <a:ln>
            <a:noFill/>
          </a:ln>
        </p:spPr>
        <p:txBody>
          <a:bodyPr vert="horz" wrap="square" lIns="91440" tIns="45720" rIns="91440" bIns="45720" anchor="b" anchorCtr="1" compatLnSpc="1">
            <a:spAutoFit/>
          </a:bodyPr>
          <a:lstStyle>
            <a:lvl1pPr marL="0" marR="0" lvl="0" indent="0" algn="ctr" fontAlgn="auto">
              <a:lnSpc>
                <a:spcPct val="100000"/>
              </a:lnSpc>
              <a:spcBef>
                <a:spcPts val="0"/>
              </a:spcBef>
              <a:spcAft>
                <a:spcPts val="800"/>
              </a:spcAft>
              <a:buNone/>
              <a:tabLst/>
              <a:defRPr lang="en-US" sz="1600" b="0" i="0" u="none" strike="noStrike" kern="0" cap="none" spc="0" baseline="0">
                <a:solidFill>
                  <a:srgbClr val="4C4C4C"/>
                </a:solidFill>
                <a:uFillTx/>
                <a:latin typeface="Barlow"/>
              </a:defRPr>
            </a:lvl1pPr>
          </a:lstStyle>
          <a:p>
            <a:pPr lvl="0"/>
            <a:endParaRPr lang="en-US"/>
          </a:p>
        </p:txBody>
      </p:sp>
      <p:sp>
        <p:nvSpPr>
          <p:cNvPr id="5" name="Text Placeholder 5">
            <a:extLst>
              <a:ext uri="{FF2B5EF4-FFF2-40B4-BE49-F238E27FC236}">
                <a16:creationId xmlns:a16="http://schemas.microsoft.com/office/drawing/2014/main" id="{0488DE3B-D9DD-4C14-B200-C802956BAD06}"/>
              </a:ext>
            </a:extLst>
          </p:cNvPr>
          <p:cNvSpPr txBox="1">
            <a:spLocks noGrp="1"/>
          </p:cNvSpPr>
          <p:nvPr>
            <p:ph type="body" sz="quarter" idx="4294967295"/>
          </p:nvPr>
        </p:nvSpPr>
        <p:spPr>
          <a:xfrm>
            <a:off x="764749" y="2866195"/>
            <a:ext cx="2824481" cy="2824481"/>
          </a:xfrm>
          <a:prstGeom prst="rect">
            <a:avLst/>
          </a:prstGeom>
          <a:solidFill>
            <a:srgbClr val="FFFFFF"/>
          </a:solidFill>
          <a:ln w="254002">
            <a:solidFill>
              <a:srgbClr val="F58024"/>
            </a:solidFill>
          </a:ln>
        </p:spPr>
        <p:txBody>
          <a:bodyPr vert="horz" wrap="square" lIns="45720" tIns="45720" rIns="45720" bIns="45720" anchor="ctr" anchorCtr="1" compatLnSpc="1">
            <a:noAutofit/>
          </a:bodyPr>
          <a:lstStyle>
            <a:lvl1pPr marL="0" marR="0" lvl="0" indent="0" algn="ctr" fontAlgn="auto">
              <a:lnSpc>
                <a:spcPct val="100000"/>
              </a:lnSpc>
              <a:spcBef>
                <a:spcPts val="0"/>
              </a:spcBef>
              <a:spcAft>
                <a:spcPts val="800"/>
              </a:spcAft>
              <a:buNone/>
              <a:tabLst/>
              <a:defRPr lang="en-US" sz="2000" b="0" i="0" u="none" strike="noStrike" kern="0" cap="none" spc="0" baseline="0">
                <a:solidFill>
                  <a:srgbClr val="4C4C4C"/>
                </a:solidFill>
                <a:uFillTx/>
                <a:latin typeface="Barlow"/>
              </a:defRPr>
            </a:lvl1pPr>
          </a:lstStyle>
          <a:p>
            <a:pPr lvl="0"/>
            <a:endParaRPr lang="en-US"/>
          </a:p>
        </p:txBody>
      </p:sp>
      <p:sp>
        <p:nvSpPr>
          <p:cNvPr id="6" name="Text Placeholder 5">
            <a:extLst>
              <a:ext uri="{FF2B5EF4-FFF2-40B4-BE49-F238E27FC236}">
                <a16:creationId xmlns:a16="http://schemas.microsoft.com/office/drawing/2014/main" id="{D0770B2A-7A3F-49CE-A1EC-7F5C8F28F403}"/>
              </a:ext>
            </a:extLst>
          </p:cNvPr>
          <p:cNvSpPr txBox="1">
            <a:spLocks noGrp="1"/>
          </p:cNvSpPr>
          <p:nvPr>
            <p:ph type="body" sz="quarter" idx="4294967295"/>
          </p:nvPr>
        </p:nvSpPr>
        <p:spPr>
          <a:xfrm>
            <a:off x="4683757" y="2866195"/>
            <a:ext cx="2824481" cy="2824481"/>
          </a:xfrm>
          <a:prstGeom prst="rect">
            <a:avLst/>
          </a:prstGeom>
          <a:solidFill>
            <a:srgbClr val="FFFFFF"/>
          </a:solidFill>
          <a:ln w="254002">
            <a:solidFill>
              <a:srgbClr val="003E7E"/>
            </a:solidFill>
          </a:ln>
        </p:spPr>
        <p:txBody>
          <a:bodyPr vert="horz" wrap="square" lIns="45720" tIns="45720" rIns="45720" bIns="45720" anchor="ctr" anchorCtr="1" compatLnSpc="1">
            <a:noAutofit/>
          </a:bodyPr>
          <a:lstStyle>
            <a:lvl1pPr marL="0" marR="0" lvl="0" indent="0" algn="ctr" fontAlgn="auto">
              <a:lnSpc>
                <a:spcPct val="100000"/>
              </a:lnSpc>
              <a:spcBef>
                <a:spcPts val="0"/>
              </a:spcBef>
              <a:spcAft>
                <a:spcPts val="800"/>
              </a:spcAft>
              <a:buNone/>
              <a:tabLst/>
              <a:defRPr lang="en-US" sz="2000" b="0" i="0" u="none" strike="noStrike" kern="0" cap="none" spc="0" baseline="0">
                <a:solidFill>
                  <a:srgbClr val="4C4C4C"/>
                </a:solidFill>
                <a:uFillTx/>
                <a:latin typeface="Barlow"/>
              </a:defRPr>
            </a:lvl1pPr>
          </a:lstStyle>
          <a:p>
            <a:pPr lvl="0"/>
            <a:endParaRPr lang="en-US"/>
          </a:p>
        </p:txBody>
      </p:sp>
      <p:sp>
        <p:nvSpPr>
          <p:cNvPr id="7" name="Text Placeholder 5">
            <a:extLst>
              <a:ext uri="{FF2B5EF4-FFF2-40B4-BE49-F238E27FC236}">
                <a16:creationId xmlns:a16="http://schemas.microsoft.com/office/drawing/2014/main" id="{EC8D3CDA-6777-41AF-B240-C3016D10224C}"/>
              </a:ext>
            </a:extLst>
          </p:cNvPr>
          <p:cNvSpPr txBox="1">
            <a:spLocks noGrp="1"/>
          </p:cNvSpPr>
          <p:nvPr>
            <p:ph type="body" sz="quarter" idx="4294967295"/>
          </p:nvPr>
        </p:nvSpPr>
        <p:spPr>
          <a:xfrm>
            <a:off x="8610237" y="2866195"/>
            <a:ext cx="2824481" cy="2824481"/>
          </a:xfrm>
          <a:prstGeom prst="rect">
            <a:avLst/>
          </a:prstGeom>
          <a:solidFill>
            <a:srgbClr val="FFFFFF"/>
          </a:solidFill>
          <a:ln w="254002">
            <a:solidFill>
              <a:srgbClr val="F58024"/>
            </a:solidFill>
          </a:ln>
        </p:spPr>
        <p:txBody>
          <a:bodyPr vert="horz" wrap="square" lIns="45720" tIns="45720" rIns="45720" bIns="45720" anchor="ctr" anchorCtr="1" compatLnSpc="1">
            <a:noAutofit/>
          </a:bodyPr>
          <a:lstStyle>
            <a:lvl1pPr marL="0" marR="0" lvl="0" indent="0" algn="ctr" fontAlgn="auto">
              <a:lnSpc>
                <a:spcPct val="100000"/>
              </a:lnSpc>
              <a:spcBef>
                <a:spcPts val="0"/>
              </a:spcBef>
              <a:spcAft>
                <a:spcPts val="800"/>
              </a:spcAft>
              <a:buNone/>
              <a:tabLst/>
              <a:defRPr lang="en-US" sz="2000" b="0" i="0" u="none" strike="noStrike" kern="0" cap="none" spc="0" baseline="0">
                <a:solidFill>
                  <a:srgbClr val="4C4C4C"/>
                </a:solidFill>
                <a:uFillTx/>
                <a:latin typeface="Barlow"/>
              </a:defRPr>
            </a:lvl1pPr>
          </a:lstStyle>
          <a:p>
            <a:pPr lvl="0"/>
            <a:endParaRPr lang="en-US"/>
          </a:p>
        </p:txBody>
      </p:sp>
      <p:sp>
        <p:nvSpPr>
          <p:cNvPr id="8" name="Title 1">
            <a:extLst>
              <a:ext uri="{FF2B5EF4-FFF2-40B4-BE49-F238E27FC236}">
                <a16:creationId xmlns:a16="http://schemas.microsoft.com/office/drawing/2014/main" id="{496A3F25-B170-4E4B-84FE-ED729CE2A647}"/>
              </a:ext>
            </a:extLst>
          </p:cNvPr>
          <p:cNvSpPr txBox="1">
            <a:spLocks noGrp="1"/>
          </p:cNvSpPr>
          <p:nvPr>
            <p:ph type="title"/>
          </p:nvPr>
        </p:nvSpPr>
        <p:spPr>
          <a:xfrm>
            <a:off x="381743" y="329760"/>
            <a:ext cx="11428509" cy="515529"/>
          </a:xfrm>
          <a:prstGeom prst="rect">
            <a:avLst/>
          </a:prstGeom>
          <a:noFill/>
          <a:ln>
            <a:noFill/>
          </a:ln>
        </p:spPr>
        <p:txBody>
          <a:bodyPr vert="horz" wrap="square" lIns="91440" tIns="45720" rIns="91440" bIns="45720" anchor="t" anchorCtr="1" compatLnSpc="1">
            <a:spAutoFit/>
          </a:bodyPr>
          <a:lstStyle>
            <a:lvl1pPr marL="0" marR="0" lvl="0" indent="0" algn="ctr" fontAlgn="auto">
              <a:lnSpc>
                <a:spcPts val="3300"/>
              </a:lnSpc>
              <a:spcBef>
                <a:spcPts val="0"/>
              </a:spcBef>
              <a:spcAft>
                <a:spcPts val="0"/>
              </a:spcAft>
              <a:tabLst/>
              <a:defRPr lang="en-US" sz="2999" b="1" i="0" u="none" strike="noStrike" kern="0" cap="none" spc="0" baseline="0">
                <a:solidFill>
                  <a:srgbClr val="000000"/>
                </a:solidFill>
                <a:uFillTx/>
                <a:latin typeface="Barlow"/>
                <a:cs typeface="Arial"/>
              </a:defRPr>
            </a:lvl1pPr>
          </a:lstStyle>
          <a:p>
            <a:pPr lvl="0"/>
            <a:r>
              <a:rPr lang="en-US"/>
              <a:t>Click to edit title</a:t>
            </a:r>
          </a:p>
        </p:txBody>
      </p:sp>
      <p:sp>
        <p:nvSpPr>
          <p:cNvPr id="9" name="Text Placeholder 6">
            <a:extLst>
              <a:ext uri="{FF2B5EF4-FFF2-40B4-BE49-F238E27FC236}">
                <a16:creationId xmlns:a16="http://schemas.microsoft.com/office/drawing/2014/main" id="{BD4C1FD0-DDDE-4B5F-8D3A-AD531C548973}"/>
              </a:ext>
            </a:extLst>
          </p:cNvPr>
          <p:cNvSpPr txBox="1">
            <a:spLocks noGrp="1"/>
          </p:cNvSpPr>
          <p:nvPr>
            <p:ph type="body" sz="quarter" idx="4294967295"/>
          </p:nvPr>
        </p:nvSpPr>
        <p:spPr>
          <a:xfrm>
            <a:off x="381743" y="904551"/>
            <a:ext cx="11428509" cy="348816"/>
          </a:xfrm>
          <a:prstGeom prst="rect">
            <a:avLst/>
          </a:prstGeom>
          <a:noFill/>
          <a:ln>
            <a:noFill/>
          </a:ln>
        </p:spPr>
        <p:txBody>
          <a:bodyPr vert="horz" wrap="square" lIns="91440" tIns="45720" rIns="91440" bIns="45720" anchor="t" anchorCtr="1" compatLnSpc="1">
            <a:spAutoFit/>
          </a:bodyPr>
          <a:lstStyle>
            <a:lvl1pPr marL="0" marR="0" lvl="0" indent="0" algn="ctr" fontAlgn="auto">
              <a:lnSpc>
                <a:spcPts val="2000"/>
              </a:lnSpc>
              <a:spcBef>
                <a:spcPts val="0"/>
              </a:spcBef>
              <a:spcAft>
                <a:spcPts val="800"/>
              </a:spcAft>
              <a:buNone/>
              <a:tabLst/>
              <a:defRPr lang="en-US" sz="1800" b="0" i="0" u="none" strike="noStrike" kern="0" cap="none" spc="0" baseline="0">
                <a:solidFill>
                  <a:srgbClr val="4C4C4C"/>
                </a:solidFill>
                <a:uFillTx/>
                <a:latin typeface="Barlow"/>
              </a:defRPr>
            </a:lvl1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2239171591"/>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3 Column C">
    <p:spTree>
      <p:nvGrpSpPr>
        <p:cNvPr id="1" name=""/>
        <p:cNvGrpSpPr/>
        <p:nvPr/>
      </p:nvGrpSpPr>
      <p:grpSpPr>
        <a:xfrm>
          <a:off x="0" y="0"/>
          <a:ext cx="0" cy="0"/>
          <a:chOff x="0" y="0"/>
          <a:chExt cx="0" cy="0"/>
        </a:xfrm>
      </p:grpSpPr>
      <p:pic>
        <p:nvPicPr>
          <p:cNvPr id="2" name="Picture 2" descr="Background pattern&#10;&#10;Description automatically generated">
            <a:extLst>
              <a:ext uri="{FF2B5EF4-FFF2-40B4-BE49-F238E27FC236}">
                <a16:creationId xmlns:a16="http://schemas.microsoft.com/office/drawing/2014/main" id="{4817EB99-9E17-46E2-A34F-39062E135956}"/>
              </a:ext>
            </a:extLst>
          </p:cNvPr>
          <p:cNvPicPr>
            <a:picLocks noChangeAspect="1"/>
          </p:cNvPicPr>
          <p:nvPr/>
        </p:nvPicPr>
        <p:blipFill>
          <a:blip r:embed="rId2"/>
          <a:srcRect t="-816" b="50000"/>
          <a:stretch>
            <a:fillRect/>
          </a:stretch>
        </p:blipFill>
        <p:spPr>
          <a:xfrm flipH="1">
            <a:off x="0" y="2857810"/>
            <a:ext cx="12191996" cy="4000189"/>
          </a:xfrm>
          <a:prstGeom prst="rect">
            <a:avLst/>
          </a:prstGeom>
          <a:noFill/>
          <a:ln cap="flat">
            <a:noFill/>
          </a:ln>
        </p:spPr>
      </p:pic>
      <p:sp>
        <p:nvSpPr>
          <p:cNvPr id="3" name="Text Placeholder 2">
            <a:extLst>
              <a:ext uri="{FF2B5EF4-FFF2-40B4-BE49-F238E27FC236}">
                <a16:creationId xmlns:a16="http://schemas.microsoft.com/office/drawing/2014/main" id="{5A54F43B-A913-4EB9-91A0-05F7C38A282A}"/>
              </a:ext>
            </a:extLst>
          </p:cNvPr>
          <p:cNvSpPr txBox="1">
            <a:spLocks noGrp="1"/>
          </p:cNvSpPr>
          <p:nvPr>
            <p:ph type="body" sz="quarter" idx="4294967295"/>
          </p:nvPr>
        </p:nvSpPr>
        <p:spPr>
          <a:xfrm>
            <a:off x="381743" y="4163638"/>
            <a:ext cx="3308125" cy="1628930"/>
          </a:xfrm>
          <a:prstGeom prst="rect">
            <a:avLst/>
          </a:prstGeom>
          <a:noFill/>
          <a:ln>
            <a:noFill/>
          </a:ln>
        </p:spPr>
        <p:txBody>
          <a:bodyPr vert="horz" wrap="square" lIns="91440" tIns="45720" rIns="91440" bIns="45720" anchor="t" anchorCtr="1" compatLnSpc="1">
            <a:noAutofit/>
          </a:bodyPr>
          <a:lstStyle>
            <a:lvl1pPr marL="0" marR="0" lvl="0" indent="0" algn="ctr" fontAlgn="auto">
              <a:lnSpc>
                <a:spcPct val="100000"/>
              </a:lnSpc>
              <a:spcBef>
                <a:spcPts val="0"/>
              </a:spcBef>
              <a:spcAft>
                <a:spcPts val="800"/>
              </a:spcAft>
              <a:buNone/>
              <a:tabLst/>
              <a:defRPr lang="en-US" sz="1600" b="0" i="0" u="none" strike="noStrike" kern="0" cap="none" spc="0" baseline="0">
                <a:solidFill>
                  <a:srgbClr val="FFFFFF"/>
                </a:solidFill>
                <a:uFillTx/>
                <a:latin typeface="Barlow"/>
              </a:defRPr>
            </a:lvl1pPr>
          </a:lstStyle>
          <a:p>
            <a:pPr lvl="0"/>
            <a:endParaRPr lang="en-US"/>
          </a:p>
        </p:txBody>
      </p:sp>
      <p:sp>
        <p:nvSpPr>
          <p:cNvPr id="4" name="Picture Placeholder 9">
            <a:extLst>
              <a:ext uri="{FF2B5EF4-FFF2-40B4-BE49-F238E27FC236}">
                <a16:creationId xmlns:a16="http://schemas.microsoft.com/office/drawing/2014/main" id="{7C5AF8D1-3DDE-4A67-B030-C5EA00337A20}"/>
              </a:ext>
            </a:extLst>
          </p:cNvPr>
          <p:cNvSpPr txBox="1">
            <a:spLocks noGrp="1"/>
          </p:cNvSpPr>
          <p:nvPr>
            <p:ph type="pic" sz="quarter" idx="4294967295"/>
          </p:nvPr>
        </p:nvSpPr>
        <p:spPr>
          <a:xfrm>
            <a:off x="1015477" y="1647648"/>
            <a:ext cx="2132828" cy="2132389"/>
          </a:xfrm>
          <a:prstGeom prst="rect">
            <a:avLst/>
          </a:prstGeom>
          <a:solidFill>
            <a:srgbClr val="CCCCCC"/>
          </a:solidFill>
          <a:ln w="25402">
            <a:solidFill>
              <a:srgbClr val="FFFFFF"/>
            </a:solidFill>
            <a:prstDash val="solid"/>
          </a:ln>
        </p:spPr>
        <p:txBody>
          <a:bodyPr vert="horz" wrap="square" lIns="91440" tIns="45720" rIns="91440" bIns="45720" anchor="ctr" anchorCtr="1" compatLnSpc="1">
            <a:noAutofit/>
          </a:bodyPr>
          <a:lstStyle>
            <a:lvl1pPr marL="383033" marR="0" lvl="0" indent="-383033" algn="ctr" fontAlgn="auto">
              <a:lnSpc>
                <a:spcPct val="100000"/>
              </a:lnSpc>
              <a:spcBef>
                <a:spcPts val="0"/>
              </a:spcBef>
              <a:spcAft>
                <a:spcPts val="800"/>
              </a:spcAft>
              <a:buNone/>
              <a:tabLst/>
              <a:defRPr lang="en-US" sz="2000" b="0" i="0" u="none" strike="noStrike" kern="0" cap="none" spc="0" baseline="0">
                <a:solidFill>
                  <a:srgbClr val="FFFFFF"/>
                </a:solidFill>
                <a:uFillTx/>
                <a:latin typeface="Barlow"/>
              </a:defRPr>
            </a:lvl1pPr>
          </a:lstStyle>
          <a:p>
            <a:pPr lvl="0"/>
            <a:r>
              <a:rPr lang="en-US"/>
              <a:t>Photo/icon</a:t>
            </a:r>
          </a:p>
        </p:txBody>
      </p:sp>
      <p:sp>
        <p:nvSpPr>
          <p:cNvPr id="5" name="Picture Placeholder 10">
            <a:extLst>
              <a:ext uri="{FF2B5EF4-FFF2-40B4-BE49-F238E27FC236}">
                <a16:creationId xmlns:a16="http://schemas.microsoft.com/office/drawing/2014/main" id="{DF6652DA-F965-4790-AF70-B435460A3F0E}"/>
              </a:ext>
            </a:extLst>
          </p:cNvPr>
          <p:cNvSpPr txBox="1">
            <a:spLocks noGrp="1"/>
          </p:cNvSpPr>
          <p:nvPr>
            <p:ph type="pic" sz="quarter" idx="4294967295"/>
          </p:nvPr>
        </p:nvSpPr>
        <p:spPr>
          <a:xfrm>
            <a:off x="5029584" y="1647648"/>
            <a:ext cx="2132828" cy="2132389"/>
          </a:xfrm>
          <a:prstGeom prst="rect">
            <a:avLst/>
          </a:prstGeom>
          <a:solidFill>
            <a:srgbClr val="CCCCCC"/>
          </a:solidFill>
          <a:ln w="25402">
            <a:solidFill>
              <a:srgbClr val="FFFFFF"/>
            </a:solidFill>
            <a:prstDash val="solid"/>
          </a:ln>
        </p:spPr>
        <p:txBody>
          <a:bodyPr vert="horz" wrap="square" lIns="91440" tIns="45720" rIns="91440" bIns="45720" anchor="ctr" anchorCtr="1" compatLnSpc="1">
            <a:noAutofit/>
          </a:bodyPr>
          <a:lstStyle>
            <a:lvl1pPr marL="383033" marR="0" lvl="0" indent="-383033" algn="ctr" fontAlgn="auto">
              <a:lnSpc>
                <a:spcPct val="100000"/>
              </a:lnSpc>
              <a:spcBef>
                <a:spcPts val="0"/>
              </a:spcBef>
              <a:spcAft>
                <a:spcPts val="800"/>
              </a:spcAft>
              <a:buNone/>
              <a:tabLst/>
              <a:defRPr lang="en-US" sz="2000" b="0" i="0" u="none" strike="noStrike" kern="0" cap="none" spc="0" baseline="0">
                <a:solidFill>
                  <a:srgbClr val="FFFFFF"/>
                </a:solidFill>
                <a:uFillTx/>
                <a:latin typeface="Barlow"/>
              </a:defRPr>
            </a:lvl1pPr>
          </a:lstStyle>
          <a:p>
            <a:pPr lvl="0"/>
            <a:r>
              <a:rPr lang="en-US"/>
              <a:t>Photo/icon</a:t>
            </a:r>
          </a:p>
        </p:txBody>
      </p:sp>
      <p:sp>
        <p:nvSpPr>
          <p:cNvPr id="6" name="Picture Placeholder 14">
            <a:extLst>
              <a:ext uri="{FF2B5EF4-FFF2-40B4-BE49-F238E27FC236}">
                <a16:creationId xmlns:a16="http://schemas.microsoft.com/office/drawing/2014/main" id="{4EF4B505-9FCF-4858-A54F-3D185C399033}"/>
              </a:ext>
            </a:extLst>
          </p:cNvPr>
          <p:cNvSpPr txBox="1">
            <a:spLocks noGrp="1"/>
          </p:cNvSpPr>
          <p:nvPr>
            <p:ph type="pic" sz="quarter" idx="4294967295"/>
          </p:nvPr>
        </p:nvSpPr>
        <p:spPr>
          <a:xfrm>
            <a:off x="9061393" y="1647648"/>
            <a:ext cx="2132828" cy="2132389"/>
          </a:xfrm>
          <a:prstGeom prst="rect">
            <a:avLst/>
          </a:prstGeom>
          <a:solidFill>
            <a:srgbClr val="CCCCCC"/>
          </a:solidFill>
          <a:ln w="25402">
            <a:solidFill>
              <a:srgbClr val="FFFFFF"/>
            </a:solidFill>
            <a:prstDash val="solid"/>
          </a:ln>
        </p:spPr>
        <p:txBody>
          <a:bodyPr vert="horz" wrap="square" lIns="91440" tIns="45720" rIns="91440" bIns="45720" anchor="ctr" anchorCtr="1" compatLnSpc="1">
            <a:noAutofit/>
          </a:bodyPr>
          <a:lstStyle>
            <a:lvl1pPr marL="383033" marR="0" lvl="0" indent="-383033" algn="ctr" fontAlgn="auto">
              <a:lnSpc>
                <a:spcPct val="100000"/>
              </a:lnSpc>
              <a:spcBef>
                <a:spcPts val="0"/>
              </a:spcBef>
              <a:spcAft>
                <a:spcPts val="800"/>
              </a:spcAft>
              <a:buNone/>
              <a:tabLst/>
              <a:defRPr lang="en-US" sz="2000" b="0" i="0" u="none" strike="noStrike" kern="0" cap="none" spc="0" baseline="0">
                <a:solidFill>
                  <a:srgbClr val="FFFFFF"/>
                </a:solidFill>
                <a:uFillTx/>
                <a:latin typeface="Barlow"/>
              </a:defRPr>
            </a:lvl1pPr>
          </a:lstStyle>
          <a:p>
            <a:pPr lvl="0"/>
            <a:r>
              <a:rPr lang="en-US"/>
              <a:t>Photo/icon</a:t>
            </a:r>
          </a:p>
        </p:txBody>
      </p:sp>
      <p:sp>
        <p:nvSpPr>
          <p:cNvPr id="7" name="Text Placeholder 2">
            <a:extLst>
              <a:ext uri="{FF2B5EF4-FFF2-40B4-BE49-F238E27FC236}">
                <a16:creationId xmlns:a16="http://schemas.microsoft.com/office/drawing/2014/main" id="{3A8C8679-E0D7-4B38-941A-98BE79BBF807}"/>
              </a:ext>
            </a:extLst>
          </p:cNvPr>
          <p:cNvSpPr txBox="1">
            <a:spLocks noGrp="1"/>
          </p:cNvSpPr>
          <p:nvPr>
            <p:ph type="body" sz="quarter" idx="4294967295"/>
          </p:nvPr>
        </p:nvSpPr>
        <p:spPr>
          <a:xfrm>
            <a:off x="4426619" y="4163638"/>
            <a:ext cx="3308125" cy="1628930"/>
          </a:xfrm>
          <a:prstGeom prst="rect">
            <a:avLst/>
          </a:prstGeom>
          <a:noFill/>
          <a:ln>
            <a:noFill/>
          </a:ln>
        </p:spPr>
        <p:txBody>
          <a:bodyPr vert="horz" wrap="square" lIns="91440" tIns="45720" rIns="91440" bIns="45720" anchor="t" anchorCtr="1" compatLnSpc="1">
            <a:noAutofit/>
          </a:bodyPr>
          <a:lstStyle>
            <a:lvl1pPr marL="0" marR="0" lvl="0" indent="0" algn="ctr" fontAlgn="auto">
              <a:lnSpc>
                <a:spcPct val="100000"/>
              </a:lnSpc>
              <a:spcBef>
                <a:spcPts val="0"/>
              </a:spcBef>
              <a:spcAft>
                <a:spcPts val="800"/>
              </a:spcAft>
              <a:buNone/>
              <a:tabLst/>
              <a:defRPr lang="en-US" sz="1600" b="0" i="0" u="none" strike="noStrike" kern="0" cap="none" spc="0" baseline="0">
                <a:solidFill>
                  <a:srgbClr val="FFFFFF"/>
                </a:solidFill>
                <a:uFillTx/>
                <a:latin typeface="Barlow"/>
              </a:defRPr>
            </a:lvl1pPr>
          </a:lstStyle>
          <a:p>
            <a:pPr lvl="0"/>
            <a:endParaRPr lang="en-US"/>
          </a:p>
        </p:txBody>
      </p:sp>
      <p:sp>
        <p:nvSpPr>
          <p:cNvPr id="8" name="Text Placeholder 2">
            <a:extLst>
              <a:ext uri="{FF2B5EF4-FFF2-40B4-BE49-F238E27FC236}">
                <a16:creationId xmlns:a16="http://schemas.microsoft.com/office/drawing/2014/main" id="{4AEDE8A3-6CD2-4CDD-BE6D-29C11AF38B00}"/>
              </a:ext>
            </a:extLst>
          </p:cNvPr>
          <p:cNvSpPr txBox="1">
            <a:spLocks noGrp="1"/>
          </p:cNvSpPr>
          <p:nvPr>
            <p:ph type="body" sz="quarter" idx="4294967295"/>
          </p:nvPr>
        </p:nvSpPr>
        <p:spPr>
          <a:xfrm>
            <a:off x="8471495" y="4163638"/>
            <a:ext cx="3308125" cy="1628930"/>
          </a:xfrm>
          <a:prstGeom prst="rect">
            <a:avLst/>
          </a:prstGeom>
          <a:noFill/>
          <a:ln>
            <a:noFill/>
          </a:ln>
        </p:spPr>
        <p:txBody>
          <a:bodyPr vert="horz" wrap="square" lIns="91440" tIns="45720" rIns="91440" bIns="45720" anchor="t" anchorCtr="1" compatLnSpc="1">
            <a:noAutofit/>
          </a:bodyPr>
          <a:lstStyle>
            <a:lvl1pPr marL="0" marR="0" lvl="0" indent="0" algn="ctr" fontAlgn="auto">
              <a:lnSpc>
                <a:spcPct val="100000"/>
              </a:lnSpc>
              <a:spcBef>
                <a:spcPts val="0"/>
              </a:spcBef>
              <a:spcAft>
                <a:spcPts val="800"/>
              </a:spcAft>
              <a:buNone/>
              <a:tabLst/>
              <a:defRPr lang="en-US" sz="1600" b="0" i="0" u="none" strike="noStrike" kern="0" cap="none" spc="0" baseline="0">
                <a:solidFill>
                  <a:srgbClr val="FFFFFF"/>
                </a:solidFill>
                <a:uFillTx/>
                <a:latin typeface="Barlow"/>
              </a:defRPr>
            </a:lvl1pPr>
          </a:lstStyle>
          <a:p>
            <a:pPr lvl="0"/>
            <a:endParaRPr lang="en-US"/>
          </a:p>
        </p:txBody>
      </p:sp>
      <p:sp>
        <p:nvSpPr>
          <p:cNvPr id="9" name="Graphic 6">
            <a:extLst>
              <a:ext uri="{FF2B5EF4-FFF2-40B4-BE49-F238E27FC236}">
                <a16:creationId xmlns:a16="http://schemas.microsoft.com/office/drawing/2014/main" id="{BB93E709-C304-4FB6-B856-F32783632D6B}"/>
              </a:ext>
            </a:extLst>
          </p:cNvPr>
          <p:cNvSpPr/>
          <p:nvPr/>
        </p:nvSpPr>
        <p:spPr>
          <a:xfrm>
            <a:off x="3171267" y="6298643"/>
            <a:ext cx="5849471" cy="560380"/>
          </a:xfrm>
          <a:custGeom>
            <a:avLst/>
            <a:gdLst>
              <a:gd name="f0" fmla="val 10800000"/>
              <a:gd name="f1" fmla="val 5400000"/>
              <a:gd name="f2" fmla="val 180"/>
              <a:gd name="f3" fmla="val w"/>
              <a:gd name="f4" fmla="val h"/>
              <a:gd name="f5" fmla="val 0"/>
              <a:gd name="f6" fmla="val 5849471"/>
              <a:gd name="f7" fmla="val 560378"/>
              <a:gd name="f8" fmla="val 5362949"/>
              <a:gd name="f9" fmla="val 73469"/>
              <a:gd name="f10" fmla="val 5316002"/>
              <a:gd name="f11" fmla="val 26441"/>
              <a:gd name="f12" fmla="val 5252335"/>
              <a:gd name="f13" fmla="val 15"/>
              <a:gd name="f14" fmla="val 5185948"/>
              <a:gd name="f15" fmla="val 662940"/>
              <a:gd name="f16" fmla="val 596548"/>
              <a:gd name="f17" fmla="val -11"/>
              <a:gd name="f18" fmla="val 532874"/>
              <a:gd name="f19" fmla="val 26419"/>
              <a:gd name="f20" fmla="val 485938"/>
              <a:gd name="f21" fmla="+- 0 0 -90"/>
              <a:gd name="f22" fmla="*/ f3 1 5849471"/>
              <a:gd name="f23" fmla="*/ f4 1 560378"/>
              <a:gd name="f24" fmla="val f5"/>
              <a:gd name="f25" fmla="val f6"/>
              <a:gd name="f26" fmla="val f7"/>
              <a:gd name="f27" fmla="*/ f21 f0 1"/>
              <a:gd name="f28" fmla="+- f26 0 f24"/>
              <a:gd name="f29" fmla="+- f25 0 f24"/>
              <a:gd name="f30" fmla="*/ f27 1 f2"/>
              <a:gd name="f31" fmla="*/ f29 1 5849471"/>
              <a:gd name="f32" fmla="*/ f28 1 560378"/>
              <a:gd name="f33" fmla="*/ 5849471 f29 1"/>
              <a:gd name="f34" fmla="*/ 560378 f28 1"/>
              <a:gd name="f35" fmla="*/ 5362949 f29 1"/>
              <a:gd name="f36" fmla="*/ 73469 f28 1"/>
              <a:gd name="f37" fmla="*/ 5185948 f29 1"/>
              <a:gd name="f38" fmla="*/ 0 f28 1"/>
              <a:gd name="f39" fmla="*/ 662940 f29 1"/>
              <a:gd name="f40" fmla="*/ 485938 f29 1"/>
              <a:gd name="f41" fmla="*/ 0 f29 1"/>
              <a:gd name="f42" fmla="+- f30 0 f1"/>
              <a:gd name="f43" fmla="*/ f33 1 5849471"/>
              <a:gd name="f44" fmla="*/ f34 1 560378"/>
              <a:gd name="f45" fmla="*/ f35 1 5849471"/>
              <a:gd name="f46" fmla="*/ f36 1 560378"/>
              <a:gd name="f47" fmla="*/ f37 1 5849471"/>
              <a:gd name="f48" fmla="*/ f38 1 560378"/>
              <a:gd name="f49" fmla="*/ f39 1 5849471"/>
              <a:gd name="f50" fmla="*/ f40 1 5849471"/>
              <a:gd name="f51" fmla="*/ f41 1 5849471"/>
              <a:gd name="f52" fmla="*/ f24 1 f31"/>
              <a:gd name="f53" fmla="*/ f25 1 f31"/>
              <a:gd name="f54" fmla="*/ f24 1 f32"/>
              <a:gd name="f55" fmla="*/ f26 1 f32"/>
              <a:gd name="f56" fmla="*/ f43 1 f31"/>
              <a:gd name="f57" fmla="*/ f44 1 f32"/>
              <a:gd name="f58" fmla="*/ f45 1 f31"/>
              <a:gd name="f59" fmla="*/ f46 1 f32"/>
              <a:gd name="f60" fmla="*/ f47 1 f31"/>
              <a:gd name="f61" fmla="*/ f48 1 f32"/>
              <a:gd name="f62" fmla="*/ f49 1 f31"/>
              <a:gd name="f63" fmla="*/ f50 1 f31"/>
              <a:gd name="f64" fmla="*/ f51 1 f31"/>
              <a:gd name="f65" fmla="*/ f52 f22 1"/>
              <a:gd name="f66" fmla="*/ f53 f22 1"/>
              <a:gd name="f67" fmla="*/ f55 f23 1"/>
              <a:gd name="f68" fmla="*/ f54 f23 1"/>
              <a:gd name="f69" fmla="*/ f56 f22 1"/>
              <a:gd name="f70" fmla="*/ f57 f23 1"/>
              <a:gd name="f71" fmla="*/ f58 f22 1"/>
              <a:gd name="f72" fmla="*/ f59 f23 1"/>
              <a:gd name="f73" fmla="*/ f60 f22 1"/>
              <a:gd name="f74" fmla="*/ f61 f23 1"/>
              <a:gd name="f75" fmla="*/ f62 f22 1"/>
              <a:gd name="f76" fmla="*/ f63 f22 1"/>
              <a:gd name="f77" fmla="*/ f64 f22 1"/>
            </a:gdLst>
            <a:ahLst/>
            <a:cxnLst>
              <a:cxn ang="3cd4">
                <a:pos x="hc" y="t"/>
              </a:cxn>
              <a:cxn ang="0">
                <a:pos x="r" y="vc"/>
              </a:cxn>
              <a:cxn ang="cd4">
                <a:pos x="hc" y="b"/>
              </a:cxn>
              <a:cxn ang="cd2">
                <a:pos x="l" y="vc"/>
              </a:cxn>
              <a:cxn ang="f42">
                <a:pos x="f69" y="f70"/>
              </a:cxn>
              <a:cxn ang="f42">
                <a:pos x="f71" y="f72"/>
              </a:cxn>
              <a:cxn ang="f42">
                <a:pos x="f73" y="f74"/>
              </a:cxn>
              <a:cxn ang="f42">
                <a:pos x="f75" y="f74"/>
              </a:cxn>
              <a:cxn ang="f42">
                <a:pos x="f76" y="f72"/>
              </a:cxn>
              <a:cxn ang="f42">
                <a:pos x="f77" y="f70"/>
              </a:cxn>
            </a:cxnLst>
            <a:rect l="f65" t="f68" r="f66" b="f67"/>
            <a:pathLst>
              <a:path w="5849471" h="560378">
                <a:moveTo>
                  <a:pt x="f6" y="f7"/>
                </a:moveTo>
                <a:lnTo>
                  <a:pt x="f8" y="f9"/>
                </a:lnTo>
                <a:cubicBezTo>
                  <a:pt x="f10" y="f11"/>
                  <a:pt x="f12" y="f13"/>
                  <a:pt x="f14" y="f5"/>
                </a:cubicBezTo>
                <a:lnTo>
                  <a:pt x="f15" y="f5"/>
                </a:lnTo>
                <a:cubicBezTo>
                  <a:pt x="f16" y="f17"/>
                  <a:pt x="f18" y="f19"/>
                  <a:pt x="f20" y="f9"/>
                </a:cubicBezTo>
                <a:lnTo>
                  <a:pt x="f5" y="f7"/>
                </a:lnTo>
                <a:close/>
              </a:path>
            </a:pathLst>
          </a:custGeom>
          <a:solidFill>
            <a:srgbClr val="FFFFFF"/>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Barlow"/>
            </a:endParaRPr>
          </a:p>
        </p:txBody>
      </p:sp>
      <p:sp>
        <p:nvSpPr>
          <p:cNvPr id="10" name="Title 1">
            <a:extLst>
              <a:ext uri="{FF2B5EF4-FFF2-40B4-BE49-F238E27FC236}">
                <a16:creationId xmlns:a16="http://schemas.microsoft.com/office/drawing/2014/main" id="{6AFD7348-F9CE-4C56-8538-300EA83D9FBA}"/>
              </a:ext>
            </a:extLst>
          </p:cNvPr>
          <p:cNvSpPr txBox="1">
            <a:spLocks noGrp="1"/>
          </p:cNvSpPr>
          <p:nvPr>
            <p:ph type="title"/>
          </p:nvPr>
        </p:nvSpPr>
        <p:spPr>
          <a:xfrm>
            <a:off x="381743" y="329760"/>
            <a:ext cx="11428509" cy="515529"/>
          </a:xfrm>
          <a:prstGeom prst="rect">
            <a:avLst/>
          </a:prstGeom>
          <a:noFill/>
          <a:ln>
            <a:noFill/>
          </a:ln>
        </p:spPr>
        <p:txBody>
          <a:bodyPr vert="horz" wrap="square" lIns="91440" tIns="45720" rIns="91440" bIns="45720" anchor="t" anchorCtr="1" compatLnSpc="1">
            <a:spAutoFit/>
          </a:bodyPr>
          <a:lstStyle>
            <a:lvl1pPr marL="0" marR="0" lvl="0" indent="0" algn="ctr" fontAlgn="auto">
              <a:lnSpc>
                <a:spcPts val="3300"/>
              </a:lnSpc>
              <a:spcBef>
                <a:spcPts val="0"/>
              </a:spcBef>
              <a:spcAft>
                <a:spcPts val="0"/>
              </a:spcAft>
              <a:tabLst/>
              <a:defRPr lang="en-US" sz="2999" b="1" i="0" u="none" strike="noStrike" kern="0" cap="none" spc="0" baseline="0">
                <a:solidFill>
                  <a:srgbClr val="000000"/>
                </a:solidFill>
                <a:uFillTx/>
                <a:latin typeface="Barlow"/>
                <a:cs typeface="Arial"/>
              </a:defRPr>
            </a:lvl1pPr>
          </a:lstStyle>
          <a:p>
            <a:pPr lvl="0"/>
            <a:r>
              <a:rPr lang="en-US"/>
              <a:t>Click to edit title</a:t>
            </a:r>
          </a:p>
        </p:txBody>
      </p:sp>
      <p:sp>
        <p:nvSpPr>
          <p:cNvPr id="11" name="Text Placeholder 6">
            <a:extLst>
              <a:ext uri="{FF2B5EF4-FFF2-40B4-BE49-F238E27FC236}">
                <a16:creationId xmlns:a16="http://schemas.microsoft.com/office/drawing/2014/main" id="{EEFA7DD4-676F-4C45-B82A-6FDB9FAD3BE7}"/>
              </a:ext>
            </a:extLst>
          </p:cNvPr>
          <p:cNvSpPr txBox="1">
            <a:spLocks noGrp="1"/>
          </p:cNvSpPr>
          <p:nvPr>
            <p:ph type="body" sz="quarter" idx="4294967295"/>
          </p:nvPr>
        </p:nvSpPr>
        <p:spPr>
          <a:xfrm>
            <a:off x="381743" y="904551"/>
            <a:ext cx="11428509" cy="348816"/>
          </a:xfrm>
          <a:prstGeom prst="rect">
            <a:avLst/>
          </a:prstGeom>
          <a:noFill/>
          <a:ln>
            <a:noFill/>
          </a:ln>
        </p:spPr>
        <p:txBody>
          <a:bodyPr vert="horz" wrap="square" lIns="91440" tIns="45720" rIns="91440" bIns="45720" anchor="t" anchorCtr="1" compatLnSpc="1">
            <a:spAutoFit/>
          </a:bodyPr>
          <a:lstStyle>
            <a:lvl1pPr marL="0" marR="0" lvl="0" indent="0" algn="ctr" fontAlgn="auto">
              <a:lnSpc>
                <a:spcPts val="2000"/>
              </a:lnSpc>
              <a:spcBef>
                <a:spcPts val="0"/>
              </a:spcBef>
              <a:spcAft>
                <a:spcPts val="800"/>
              </a:spcAft>
              <a:buNone/>
              <a:tabLst/>
              <a:defRPr lang="en-US" sz="1800" b="0" i="0" u="none" strike="noStrike" kern="0" cap="none" spc="0" baseline="0">
                <a:solidFill>
                  <a:srgbClr val="4C4C4C"/>
                </a:solidFill>
                <a:uFillTx/>
                <a:latin typeface="Barlow"/>
              </a:defRPr>
            </a:lvl1pPr>
          </a:lstStyle>
          <a:p>
            <a:pPr lvl="0"/>
            <a:r>
              <a:rPr lang="en-US"/>
              <a:t>Click to edit subhead content and make sure it is in sentence case or delete if not needed</a:t>
            </a:r>
          </a:p>
        </p:txBody>
      </p:sp>
      <p:sp>
        <p:nvSpPr>
          <p:cNvPr id="12" name="Rectangle 15">
            <a:extLst>
              <a:ext uri="{FF2B5EF4-FFF2-40B4-BE49-F238E27FC236}">
                <a16:creationId xmlns:a16="http://schemas.microsoft.com/office/drawing/2014/main" id="{0A91A655-182D-433A-BA19-94A355D85ADA}"/>
              </a:ext>
            </a:extLst>
          </p:cNvPr>
          <p:cNvSpPr/>
          <p:nvPr/>
        </p:nvSpPr>
        <p:spPr>
          <a:xfrm>
            <a:off x="3582646" y="6483672"/>
            <a:ext cx="2766279" cy="200052"/>
          </a:xfrm>
          <a:prstGeom prst="rect">
            <a:avLst/>
          </a:prstGeom>
          <a:noFill/>
          <a:ln cap="flat">
            <a:noFill/>
            <a:prstDash val="solid"/>
          </a:ln>
        </p:spPr>
        <p:txBody>
          <a:bodyPr vert="horz" wrap="square" lIns="91440" tIns="45720" rIns="91440" bIns="45720" anchor="t" anchorCtr="0" compatLnSpc="1">
            <a:sp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0" cap="none" spc="27" baseline="0">
                <a:solidFill>
                  <a:srgbClr val="4C4C4C"/>
                </a:solidFill>
                <a:uFillTx/>
                <a:latin typeface="Barlow" pitchFamily="2"/>
                <a:ea typeface="Arial Unicode MS"/>
                <a:cs typeface="Arial" pitchFamily="34"/>
              </a:rPr>
              <a:t>INTERNAL • Copyright ©2021 Rockwell Automation, Inc. </a:t>
            </a:r>
          </a:p>
        </p:txBody>
      </p:sp>
      <p:sp>
        <p:nvSpPr>
          <p:cNvPr id="13" name="Rectangle 16">
            <a:extLst>
              <a:ext uri="{FF2B5EF4-FFF2-40B4-BE49-F238E27FC236}">
                <a16:creationId xmlns:a16="http://schemas.microsoft.com/office/drawing/2014/main" id="{C024F5E3-5A67-4907-8376-1975E35AA980}"/>
              </a:ext>
            </a:extLst>
          </p:cNvPr>
          <p:cNvSpPr/>
          <p:nvPr/>
        </p:nvSpPr>
        <p:spPr>
          <a:xfrm>
            <a:off x="6075931" y="6460583"/>
            <a:ext cx="576154" cy="246220"/>
          </a:xfrm>
          <a:prstGeom prst="rect">
            <a:avLst/>
          </a:prstGeom>
          <a:noFill/>
          <a:ln cap="flat">
            <a:noFill/>
            <a:prstDash val="solid"/>
          </a:ln>
        </p:spPr>
        <p:txBody>
          <a:bodyPr vert="horz" wrap="square" lIns="91440" tIns="45720" rIns="91440" bIns="45720" anchor="t" anchorCtr="0" compatLnSpc="1">
            <a:sp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9B3D68A-947F-4E2B-9429-6B45FF2609D9}" type="slidenum">
              <a:t>‹#›</a:t>
            </a:fld>
            <a:endParaRPr lang="en-US" sz="1000" b="1" i="0" u="none" strike="noStrike" kern="0" cap="none" spc="27" baseline="0">
              <a:solidFill>
                <a:srgbClr val="000000"/>
              </a:solidFill>
              <a:uFillTx/>
              <a:latin typeface="Barlow" pitchFamily="2"/>
              <a:ea typeface="Arial Unicode MS"/>
              <a:cs typeface="Arial" pitchFamily="34"/>
            </a:endParaRPr>
          </a:p>
        </p:txBody>
      </p:sp>
      <p:pic>
        <p:nvPicPr>
          <p:cNvPr id="14" name="Picture 22">
            <a:extLst>
              <a:ext uri="{FF2B5EF4-FFF2-40B4-BE49-F238E27FC236}">
                <a16:creationId xmlns:a16="http://schemas.microsoft.com/office/drawing/2014/main" id="{9D6D984F-F756-4EAA-B794-C8CF22860C05}"/>
              </a:ext>
            </a:extLst>
          </p:cNvPr>
          <p:cNvPicPr>
            <a:picLocks noChangeAspect="1"/>
          </p:cNvPicPr>
          <p:nvPr/>
        </p:nvPicPr>
        <p:blipFill>
          <a:blip r:embed="rId3"/>
          <a:srcRect/>
          <a:stretch>
            <a:fillRect/>
          </a:stretch>
        </p:blipFill>
        <p:spPr>
          <a:xfrm>
            <a:off x="6891201" y="6316931"/>
            <a:ext cx="1539017" cy="523265"/>
          </a:xfrm>
          <a:prstGeom prst="rect">
            <a:avLst/>
          </a:prstGeom>
          <a:noFill/>
          <a:ln cap="flat">
            <a:noFill/>
          </a:ln>
        </p:spPr>
      </p:pic>
    </p:spTree>
    <p:extLst>
      <p:ext uri="{BB962C8B-B14F-4D97-AF65-F5344CB8AC3E}">
        <p14:creationId xmlns:p14="http://schemas.microsoft.com/office/powerpoint/2010/main" val="63896929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3 Column D">
    <p:spTree>
      <p:nvGrpSpPr>
        <p:cNvPr id="1" name=""/>
        <p:cNvGrpSpPr/>
        <p:nvPr/>
      </p:nvGrpSpPr>
      <p:grpSpPr>
        <a:xfrm>
          <a:off x="0" y="0"/>
          <a:ext cx="0" cy="0"/>
          <a:chOff x="0" y="0"/>
          <a:chExt cx="0" cy="0"/>
        </a:xfrm>
      </p:grpSpPr>
      <p:sp>
        <p:nvSpPr>
          <p:cNvPr id="2" name="Picture Placeholder 27">
            <a:extLst>
              <a:ext uri="{FF2B5EF4-FFF2-40B4-BE49-F238E27FC236}">
                <a16:creationId xmlns:a16="http://schemas.microsoft.com/office/drawing/2014/main" id="{27AA2EF6-1E2E-4435-8130-51DF3F234027}"/>
              </a:ext>
            </a:extLst>
          </p:cNvPr>
          <p:cNvSpPr txBox="1">
            <a:spLocks noGrp="1"/>
          </p:cNvSpPr>
          <p:nvPr>
            <p:ph type="pic" sz="quarter" idx="4294967295"/>
          </p:nvPr>
        </p:nvSpPr>
        <p:spPr>
          <a:xfrm>
            <a:off x="1576763" y="4197690"/>
            <a:ext cx="1324371" cy="1324106"/>
          </a:xfrm>
          <a:prstGeom prst="rect">
            <a:avLst/>
          </a:prstGeom>
          <a:noFill/>
          <a:ln>
            <a:noFill/>
          </a:ln>
        </p:spPr>
        <p:txBody>
          <a:bodyPr vert="horz" wrap="square" lIns="91440" tIns="45720" rIns="91440" bIns="45720" anchor="ctr" anchorCtr="1" compatLnSpc="1">
            <a:noAutofit/>
          </a:bodyPr>
          <a:lstStyle>
            <a:lvl1pPr marL="383033" marR="0" lvl="0" indent="-383033" algn="ctr" fontAlgn="auto">
              <a:lnSpc>
                <a:spcPct val="100000"/>
              </a:lnSpc>
              <a:spcBef>
                <a:spcPts val="0"/>
              </a:spcBef>
              <a:spcAft>
                <a:spcPts val="800"/>
              </a:spcAft>
              <a:buNone/>
              <a:tabLst/>
              <a:defRPr lang="en-US" sz="1400" b="0" i="0" u="none" strike="noStrike" kern="0" cap="none" spc="0" baseline="0">
                <a:solidFill>
                  <a:srgbClr val="4C4C4C"/>
                </a:solidFill>
                <a:uFillTx/>
                <a:latin typeface="Barlow"/>
              </a:defRPr>
            </a:lvl1pPr>
          </a:lstStyle>
          <a:p>
            <a:pPr lvl="0"/>
            <a:r>
              <a:rPr lang="en-US"/>
              <a:t>Icon</a:t>
            </a:r>
          </a:p>
        </p:txBody>
      </p:sp>
      <p:sp>
        <p:nvSpPr>
          <p:cNvPr id="3" name="Picture Placeholder 27">
            <a:extLst>
              <a:ext uri="{FF2B5EF4-FFF2-40B4-BE49-F238E27FC236}">
                <a16:creationId xmlns:a16="http://schemas.microsoft.com/office/drawing/2014/main" id="{EC43335C-4AA0-4E4E-82F6-B3BE6733EAC9}"/>
              </a:ext>
            </a:extLst>
          </p:cNvPr>
          <p:cNvSpPr txBox="1">
            <a:spLocks noGrp="1"/>
          </p:cNvSpPr>
          <p:nvPr>
            <p:ph type="pic" sz="quarter" idx="4294967295"/>
          </p:nvPr>
        </p:nvSpPr>
        <p:spPr>
          <a:xfrm>
            <a:off x="5433812" y="4197690"/>
            <a:ext cx="1324371" cy="1324106"/>
          </a:xfrm>
          <a:prstGeom prst="rect">
            <a:avLst/>
          </a:prstGeom>
          <a:noFill/>
          <a:ln>
            <a:noFill/>
          </a:ln>
        </p:spPr>
        <p:txBody>
          <a:bodyPr vert="horz" wrap="square" lIns="91440" tIns="45720" rIns="91440" bIns="45720" anchor="ctr" anchorCtr="1" compatLnSpc="1">
            <a:noAutofit/>
          </a:bodyPr>
          <a:lstStyle>
            <a:lvl1pPr marL="383033" marR="0" lvl="0" indent="-383033" algn="ctr" fontAlgn="auto">
              <a:lnSpc>
                <a:spcPct val="100000"/>
              </a:lnSpc>
              <a:spcBef>
                <a:spcPts val="0"/>
              </a:spcBef>
              <a:spcAft>
                <a:spcPts val="800"/>
              </a:spcAft>
              <a:buNone/>
              <a:tabLst/>
              <a:defRPr lang="en-US" sz="1400" b="0" i="0" u="none" strike="noStrike" kern="0" cap="none" spc="0" baseline="0">
                <a:solidFill>
                  <a:srgbClr val="4C4C4C"/>
                </a:solidFill>
                <a:uFillTx/>
                <a:latin typeface="Barlow"/>
              </a:defRPr>
            </a:lvl1pPr>
          </a:lstStyle>
          <a:p>
            <a:pPr lvl="0"/>
            <a:r>
              <a:rPr lang="en-US"/>
              <a:t>Icon</a:t>
            </a:r>
          </a:p>
        </p:txBody>
      </p:sp>
      <p:sp>
        <p:nvSpPr>
          <p:cNvPr id="4" name="Picture Placeholder 27">
            <a:extLst>
              <a:ext uri="{FF2B5EF4-FFF2-40B4-BE49-F238E27FC236}">
                <a16:creationId xmlns:a16="http://schemas.microsoft.com/office/drawing/2014/main" id="{5D755A47-DAC5-46C9-94A2-C23C8ADA016C}"/>
              </a:ext>
            </a:extLst>
          </p:cNvPr>
          <p:cNvSpPr txBox="1">
            <a:spLocks noGrp="1"/>
          </p:cNvSpPr>
          <p:nvPr>
            <p:ph type="pic" sz="quarter" idx="4294967295"/>
          </p:nvPr>
        </p:nvSpPr>
        <p:spPr>
          <a:xfrm>
            <a:off x="9290861" y="4197690"/>
            <a:ext cx="1324371" cy="1324106"/>
          </a:xfrm>
          <a:prstGeom prst="rect">
            <a:avLst/>
          </a:prstGeom>
          <a:noFill/>
          <a:ln>
            <a:noFill/>
          </a:ln>
        </p:spPr>
        <p:txBody>
          <a:bodyPr vert="horz" wrap="square" lIns="91440" tIns="45720" rIns="91440" bIns="45720" anchor="ctr" anchorCtr="1" compatLnSpc="1">
            <a:noAutofit/>
          </a:bodyPr>
          <a:lstStyle>
            <a:lvl1pPr marL="383033" marR="0" lvl="0" indent="-383033" algn="ctr" fontAlgn="auto">
              <a:lnSpc>
                <a:spcPct val="100000"/>
              </a:lnSpc>
              <a:spcBef>
                <a:spcPts val="0"/>
              </a:spcBef>
              <a:spcAft>
                <a:spcPts val="800"/>
              </a:spcAft>
              <a:buNone/>
              <a:tabLst/>
              <a:defRPr lang="en-US" sz="1400" b="0" i="0" u="none" strike="noStrike" kern="0" cap="none" spc="0" baseline="0">
                <a:solidFill>
                  <a:srgbClr val="4C4C4C"/>
                </a:solidFill>
                <a:uFillTx/>
                <a:latin typeface="Barlow"/>
              </a:defRPr>
            </a:lvl1pPr>
          </a:lstStyle>
          <a:p>
            <a:pPr lvl="0"/>
            <a:r>
              <a:rPr lang="en-US"/>
              <a:t>Icon</a:t>
            </a:r>
          </a:p>
        </p:txBody>
      </p:sp>
      <p:sp>
        <p:nvSpPr>
          <p:cNvPr id="5" name="Text Placeholder 2">
            <a:extLst>
              <a:ext uri="{FF2B5EF4-FFF2-40B4-BE49-F238E27FC236}">
                <a16:creationId xmlns:a16="http://schemas.microsoft.com/office/drawing/2014/main" id="{4DF4744F-E335-49B7-9228-4B0DE9FDFC20}"/>
              </a:ext>
            </a:extLst>
          </p:cNvPr>
          <p:cNvSpPr txBox="1">
            <a:spLocks noGrp="1"/>
          </p:cNvSpPr>
          <p:nvPr>
            <p:ph type="body" sz="quarter" idx="4294967295"/>
          </p:nvPr>
        </p:nvSpPr>
        <p:spPr>
          <a:xfrm>
            <a:off x="378982" y="1430587"/>
            <a:ext cx="3719943" cy="2359023"/>
          </a:xfrm>
          <a:prstGeom prst="rect">
            <a:avLst/>
          </a:prstGeom>
          <a:noFill/>
          <a:ln>
            <a:noFill/>
          </a:ln>
        </p:spPr>
        <p:txBody>
          <a:bodyPr vert="horz" wrap="square" lIns="91440" tIns="45720" rIns="91440" bIns="45720" anchor="t" anchorCtr="1" compatLnSpc="1">
            <a:noAutofit/>
          </a:bodyPr>
          <a:lstStyle>
            <a:lvl1pPr marL="0" marR="0" lvl="0" indent="0" algn="ctr" fontAlgn="auto">
              <a:lnSpc>
                <a:spcPct val="100000"/>
              </a:lnSpc>
              <a:spcBef>
                <a:spcPts val="0"/>
              </a:spcBef>
              <a:spcAft>
                <a:spcPts val="800"/>
              </a:spcAft>
              <a:buNone/>
              <a:tabLst/>
              <a:defRPr lang="en-US" sz="1600" b="1" i="0" u="none" strike="noStrike" kern="0" cap="none" spc="0" baseline="0">
                <a:solidFill>
                  <a:srgbClr val="4C4C4C"/>
                </a:solidFill>
                <a:uFillTx/>
                <a:latin typeface="Barlow"/>
              </a:defRPr>
            </a:lvl1pPr>
            <a:lvl2pPr marL="0" marR="0" lvl="1" indent="0" algn="ctr" fontAlgn="auto">
              <a:lnSpc>
                <a:spcPct val="100000"/>
              </a:lnSpc>
              <a:spcBef>
                <a:spcPts val="0"/>
              </a:spcBef>
              <a:spcAft>
                <a:spcPts val="800"/>
              </a:spcAft>
              <a:buNone/>
              <a:tabLst/>
              <a:defRPr lang="en-US" sz="1400" b="0" i="0" u="none" strike="noStrike" kern="0" cap="none" spc="0" baseline="0">
                <a:solidFill>
                  <a:srgbClr val="4C4C4C"/>
                </a:solidFill>
                <a:uFillTx/>
                <a:latin typeface="Barlow"/>
              </a:defRPr>
            </a:lvl2pPr>
          </a:lstStyle>
          <a:p>
            <a:pPr lvl="0"/>
            <a:r>
              <a:rPr lang="en-US"/>
              <a:t>Click to edit header</a:t>
            </a:r>
          </a:p>
          <a:p>
            <a:pPr lvl="1"/>
            <a:r>
              <a:rPr lang="en-US"/>
              <a:t>Test goes here</a:t>
            </a:r>
          </a:p>
        </p:txBody>
      </p:sp>
      <p:sp>
        <p:nvSpPr>
          <p:cNvPr id="6" name="Text Placeholder 2">
            <a:extLst>
              <a:ext uri="{FF2B5EF4-FFF2-40B4-BE49-F238E27FC236}">
                <a16:creationId xmlns:a16="http://schemas.microsoft.com/office/drawing/2014/main" id="{3D7A0B1A-4D55-4BF4-9E48-790030C910C9}"/>
              </a:ext>
            </a:extLst>
          </p:cNvPr>
          <p:cNvSpPr txBox="1">
            <a:spLocks noGrp="1"/>
          </p:cNvSpPr>
          <p:nvPr>
            <p:ph type="body" sz="quarter" idx="4294967295"/>
          </p:nvPr>
        </p:nvSpPr>
        <p:spPr>
          <a:xfrm>
            <a:off x="4234650" y="1430587"/>
            <a:ext cx="3719943" cy="2359023"/>
          </a:xfrm>
          <a:prstGeom prst="rect">
            <a:avLst/>
          </a:prstGeom>
          <a:noFill/>
          <a:ln>
            <a:noFill/>
          </a:ln>
        </p:spPr>
        <p:txBody>
          <a:bodyPr vert="horz" wrap="square" lIns="91440" tIns="45720" rIns="91440" bIns="45720" anchor="t" anchorCtr="1" compatLnSpc="1">
            <a:noAutofit/>
          </a:bodyPr>
          <a:lstStyle>
            <a:lvl1pPr marL="0" marR="0" lvl="0" indent="0" algn="ctr" fontAlgn="auto">
              <a:lnSpc>
                <a:spcPct val="100000"/>
              </a:lnSpc>
              <a:spcBef>
                <a:spcPts val="0"/>
              </a:spcBef>
              <a:spcAft>
                <a:spcPts val="800"/>
              </a:spcAft>
              <a:buNone/>
              <a:tabLst/>
              <a:defRPr lang="en-US" sz="1600" b="1" i="0" u="none" strike="noStrike" kern="0" cap="none" spc="0" baseline="0">
                <a:solidFill>
                  <a:srgbClr val="4C4C4C"/>
                </a:solidFill>
                <a:uFillTx/>
                <a:latin typeface="Barlow"/>
              </a:defRPr>
            </a:lvl1pPr>
            <a:lvl2pPr marL="0" marR="0" lvl="1" indent="0" algn="ctr" fontAlgn="auto">
              <a:lnSpc>
                <a:spcPct val="100000"/>
              </a:lnSpc>
              <a:spcBef>
                <a:spcPts val="0"/>
              </a:spcBef>
              <a:spcAft>
                <a:spcPts val="800"/>
              </a:spcAft>
              <a:buNone/>
              <a:tabLst/>
              <a:defRPr lang="en-US" sz="1400" b="0" i="0" u="none" strike="noStrike" kern="0" cap="none" spc="0" baseline="0">
                <a:solidFill>
                  <a:srgbClr val="4C4C4C"/>
                </a:solidFill>
                <a:uFillTx/>
                <a:latin typeface="Barlow"/>
              </a:defRPr>
            </a:lvl2pPr>
          </a:lstStyle>
          <a:p>
            <a:pPr lvl="0"/>
            <a:r>
              <a:rPr lang="en-US"/>
              <a:t>Click to edit header</a:t>
            </a:r>
          </a:p>
          <a:p>
            <a:pPr lvl="1"/>
            <a:r>
              <a:rPr lang="en-US"/>
              <a:t>Test goes here</a:t>
            </a:r>
          </a:p>
        </p:txBody>
      </p:sp>
      <p:sp>
        <p:nvSpPr>
          <p:cNvPr id="7" name="Text Placeholder 2">
            <a:extLst>
              <a:ext uri="{FF2B5EF4-FFF2-40B4-BE49-F238E27FC236}">
                <a16:creationId xmlns:a16="http://schemas.microsoft.com/office/drawing/2014/main" id="{FEF7D06B-6C4F-437F-8278-BF6E05C65386}"/>
              </a:ext>
            </a:extLst>
          </p:cNvPr>
          <p:cNvSpPr txBox="1">
            <a:spLocks noGrp="1"/>
          </p:cNvSpPr>
          <p:nvPr>
            <p:ph type="body" sz="quarter" idx="4294967295"/>
          </p:nvPr>
        </p:nvSpPr>
        <p:spPr>
          <a:xfrm>
            <a:off x="8090309" y="1430587"/>
            <a:ext cx="3719943" cy="2359023"/>
          </a:xfrm>
          <a:prstGeom prst="rect">
            <a:avLst/>
          </a:prstGeom>
          <a:noFill/>
          <a:ln>
            <a:noFill/>
          </a:ln>
        </p:spPr>
        <p:txBody>
          <a:bodyPr vert="horz" wrap="square" lIns="91440" tIns="45720" rIns="91440" bIns="45720" anchor="t" anchorCtr="1" compatLnSpc="1">
            <a:noAutofit/>
          </a:bodyPr>
          <a:lstStyle>
            <a:lvl1pPr marL="0" marR="0" lvl="0" indent="0" algn="ctr" fontAlgn="auto">
              <a:lnSpc>
                <a:spcPct val="100000"/>
              </a:lnSpc>
              <a:spcBef>
                <a:spcPts val="0"/>
              </a:spcBef>
              <a:spcAft>
                <a:spcPts val="800"/>
              </a:spcAft>
              <a:buNone/>
              <a:tabLst/>
              <a:defRPr lang="en-US" sz="1600" b="1" i="0" u="none" strike="noStrike" kern="0" cap="none" spc="0" baseline="0">
                <a:solidFill>
                  <a:srgbClr val="4C4C4C"/>
                </a:solidFill>
                <a:uFillTx/>
                <a:latin typeface="Barlow"/>
              </a:defRPr>
            </a:lvl1pPr>
            <a:lvl2pPr marL="0" marR="0" lvl="1" indent="0" algn="ctr" fontAlgn="auto">
              <a:lnSpc>
                <a:spcPct val="100000"/>
              </a:lnSpc>
              <a:spcBef>
                <a:spcPts val="0"/>
              </a:spcBef>
              <a:spcAft>
                <a:spcPts val="800"/>
              </a:spcAft>
              <a:buNone/>
              <a:tabLst/>
              <a:defRPr lang="en-US" sz="1400" b="0" i="0" u="none" strike="noStrike" kern="0" cap="none" spc="0" baseline="0">
                <a:solidFill>
                  <a:srgbClr val="4C4C4C"/>
                </a:solidFill>
                <a:uFillTx/>
                <a:latin typeface="Barlow"/>
              </a:defRPr>
            </a:lvl2pPr>
          </a:lstStyle>
          <a:p>
            <a:pPr lvl="0"/>
            <a:r>
              <a:rPr lang="en-US"/>
              <a:t>Click to edit header</a:t>
            </a:r>
          </a:p>
          <a:p>
            <a:pPr lvl="1"/>
            <a:r>
              <a:rPr lang="en-US"/>
              <a:t>Test goes here</a:t>
            </a:r>
          </a:p>
        </p:txBody>
      </p:sp>
      <p:sp>
        <p:nvSpPr>
          <p:cNvPr id="8" name="Title 1">
            <a:extLst>
              <a:ext uri="{FF2B5EF4-FFF2-40B4-BE49-F238E27FC236}">
                <a16:creationId xmlns:a16="http://schemas.microsoft.com/office/drawing/2014/main" id="{52405701-99F2-4292-A1EE-B91AB658A35F}"/>
              </a:ext>
            </a:extLst>
          </p:cNvPr>
          <p:cNvSpPr txBox="1">
            <a:spLocks noGrp="1"/>
          </p:cNvSpPr>
          <p:nvPr>
            <p:ph type="title"/>
          </p:nvPr>
        </p:nvSpPr>
        <p:spPr>
          <a:xfrm>
            <a:off x="381743" y="329760"/>
            <a:ext cx="11428509" cy="515529"/>
          </a:xfrm>
          <a:prstGeom prst="rect">
            <a:avLst/>
          </a:prstGeom>
          <a:noFill/>
          <a:ln>
            <a:noFill/>
          </a:ln>
        </p:spPr>
        <p:txBody>
          <a:bodyPr vert="horz" wrap="square" lIns="91440" tIns="45720" rIns="91440" bIns="45720" anchor="t" anchorCtr="1" compatLnSpc="1">
            <a:spAutoFit/>
          </a:bodyPr>
          <a:lstStyle>
            <a:lvl1pPr marL="0" marR="0" lvl="0" indent="0" algn="ctr" fontAlgn="auto">
              <a:lnSpc>
                <a:spcPts val="3300"/>
              </a:lnSpc>
              <a:spcBef>
                <a:spcPts val="0"/>
              </a:spcBef>
              <a:spcAft>
                <a:spcPts val="0"/>
              </a:spcAft>
              <a:tabLst/>
              <a:defRPr lang="en-US" sz="2999" b="1" i="0" u="none" strike="noStrike" kern="0" cap="none" spc="0" baseline="0">
                <a:solidFill>
                  <a:srgbClr val="000000"/>
                </a:solidFill>
                <a:uFillTx/>
                <a:latin typeface="Barlow"/>
                <a:cs typeface="Arial"/>
              </a:defRPr>
            </a:lvl1pPr>
          </a:lstStyle>
          <a:p>
            <a:pPr lvl="0"/>
            <a:r>
              <a:rPr lang="en-US"/>
              <a:t>Click to edit title</a:t>
            </a:r>
          </a:p>
        </p:txBody>
      </p:sp>
      <p:sp>
        <p:nvSpPr>
          <p:cNvPr id="9" name="Text Placeholder 6">
            <a:extLst>
              <a:ext uri="{FF2B5EF4-FFF2-40B4-BE49-F238E27FC236}">
                <a16:creationId xmlns:a16="http://schemas.microsoft.com/office/drawing/2014/main" id="{3AEEA31C-D661-4CC8-810E-A1FA48F25943}"/>
              </a:ext>
            </a:extLst>
          </p:cNvPr>
          <p:cNvSpPr txBox="1">
            <a:spLocks noGrp="1"/>
          </p:cNvSpPr>
          <p:nvPr>
            <p:ph type="body" sz="quarter" idx="4294967295"/>
          </p:nvPr>
        </p:nvSpPr>
        <p:spPr>
          <a:xfrm>
            <a:off x="381743" y="904551"/>
            <a:ext cx="11428509" cy="348816"/>
          </a:xfrm>
          <a:prstGeom prst="rect">
            <a:avLst/>
          </a:prstGeom>
          <a:noFill/>
          <a:ln>
            <a:noFill/>
          </a:ln>
        </p:spPr>
        <p:txBody>
          <a:bodyPr vert="horz" wrap="square" lIns="91440" tIns="45720" rIns="91440" bIns="45720" anchor="t" anchorCtr="1" compatLnSpc="1">
            <a:spAutoFit/>
          </a:bodyPr>
          <a:lstStyle>
            <a:lvl1pPr marL="0" marR="0" lvl="0" indent="0" algn="ctr" fontAlgn="auto">
              <a:lnSpc>
                <a:spcPts val="2000"/>
              </a:lnSpc>
              <a:spcBef>
                <a:spcPts val="0"/>
              </a:spcBef>
              <a:spcAft>
                <a:spcPts val="800"/>
              </a:spcAft>
              <a:buNone/>
              <a:tabLst/>
              <a:defRPr lang="en-US" sz="1800" b="0" i="0" u="none" strike="noStrike" kern="0" cap="none" spc="0" baseline="0">
                <a:solidFill>
                  <a:srgbClr val="4C4C4C"/>
                </a:solidFill>
                <a:uFillTx/>
                <a:latin typeface="Barlow"/>
              </a:defRPr>
            </a:lvl1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336240919"/>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3 Column 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2D1EAA2E-08C9-4B13-9DF2-9266DE5A664C}"/>
              </a:ext>
            </a:extLst>
          </p:cNvPr>
          <p:cNvSpPr txBox="1">
            <a:spLocks noGrp="1"/>
          </p:cNvSpPr>
          <p:nvPr>
            <p:ph type="pic" sz="quarter" idx="4294967295"/>
          </p:nvPr>
        </p:nvSpPr>
        <p:spPr>
          <a:xfrm>
            <a:off x="0" y="0"/>
            <a:ext cx="12191996" cy="1991362"/>
          </a:xfrm>
          <a:prstGeom prst="rect">
            <a:avLst/>
          </a:prstGeom>
          <a:solidFill>
            <a:srgbClr val="CCCCCC"/>
          </a:solidFill>
          <a:ln>
            <a:noFill/>
          </a:ln>
        </p:spPr>
        <p:txBody>
          <a:bodyPr vert="horz" wrap="square" lIns="91440" tIns="45720" rIns="91440" bIns="45720" anchor="ctr" anchorCtr="1" compatLnSpc="1">
            <a:noAutofit/>
          </a:bodyPr>
          <a:lstStyle>
            <a:lvl1pPr marL="0" marR="0" lvl="0" indent="0" algn="ctr" fontAlgn="auto">
              <a:lnSpc>
                <a:spcPct val="100000"/>
              </a:lnSpc>
              <a:spcBef>
                <a:spcPts val="0"/>
              </a:spcBef>
              <a:spcAft>
                <a:spcPts val="800"/>
              </a:spcAft>
              <a:buNone/>
              <a:tabLst/>
              <a:defRPr lang="en-US" sz="2000" b="0" i="0" u="none" strike="noStrike" kern="0" cap="none" spc="0" baseline="0">
                <a:solidFill>
                  <a:srgbClr val="4C4C4C"/>
                </a:solidFill>
                <a:uFillTx/>
                <a:latin typeface="Barlow"/>
              </a:defRPr>
            </a:lvl1pPr>
          </a:lstStyle>
          <a:p>
            <a:pPr lvl="0"/>
            <a:r>
              <a:rPr lang="en-US"/>
              <a:t>Click to add image</a:t>
            </a:r>
          </a:p>
        </p:txBody>
      </p:sp>
      <p:sp>
        <p:nvSpPr>
          <p:cNvPr id="3" name="Text Placeholder 6">
            <a:extLst>
              <a:ext uri="{FF2B5EF4-FFF2-40B4-BE49-F238E27FC236}">
                <a16:creationId xmlns:a16="http://schemas.microsoft.com/office/drawing/2014/main" id="{7091F467-C731-487B-8479-1F8070566E1A}"/>
              </a:ext>
            </a:extLst>
          </p:cNvPr>
          <p:cNvSpPr txBox="1">
            <a:spLocks noGrp="1"/>
          </p:cNvSpPr>
          <p:nvPr>
            <p:ph type="body" sz="quarter" idx="4294967295"/>
          </p:nvPr>
        </p:nvSpPr>
        <p:spPr>
          <a:xfrm>
            <a:off x="381743" y="3131070"/>
            <a:ext cx="11428509" cy="1877436"/>
          </a:xfrm>
          <a:prstGeom prst="rect">
            <a:avLst/>
          </a:prstGeom>
          <a:noFill/>
          <a:ln>
            <a:noFill/>
          </a:ln>
        </p:spPr>
        <p:txBody>
          <a:bodyPr vert="horz" wrap="square" lIns="91440" tIns="45720" rIns="91440" bIns="45720" anchor="t" anchorCtr="0" compatLnSpc="1">
            <a:spAutoFit/>
          </a:bodyPr>
          <a:lstStyle>
            <a:lvl1pPr marL="0" marR="0" lvl="0" indent="0" fontAlgn="auto">
              <a:lnSpc>
                <a:spcPct val="100000"/>
              </a:lnSpc>
              <a:spcBef>
                <a:spcPts val="0"/>
              </a:spcBef>
              <a:spcAft>
                <a:spcPts val="800"/>
              </a:spcAft>
              <a:buNone/>
              <a:tabLst/>
              <a:defRPr lang="en-US" sz="1600" b="1" i="0" u="none" strike="noStrike" kern="0" cap="none" spc="0" baseline="0">
                <a:solidFill>
                  <a:srgbClr val="003E7E"/>
                </a:solidFill>
                <a:uFillTx/>
                <a:latin typeface="Barlow"/>
              </a:defRPr>
            </a:lvl1pPr>
            <a:lvl2pPr marL="0" marR="0" lvl="0" indent="0" fontAlgn="auto">
              <a:lnSpc>
                <a:spcPct val="100000"/>
              </a:lnSpc>
              <a:spcBef>
                <a:spcPts val="0"/>
              </a:spcBef>
              <a:spcAft>
                <a:spcPts val="800"/>
              </a:spcAft>
              <a:buNone/>
              <a:tabLst/>
              <a:defRPr lang="en-US" sz="1600" b="0" i="0" u="none" strike="noStrike" kern="0" cap="none" spc="0" baseline="0">
                <a:solidFill>
                  <a:srgbClr val="4C4C4C"/>
                </a:solidFill>
                <a:uFillTx/>
                <a:latin typeface="Barlow"/>
              </a:defRPr>
            </a:lvl2pPr>
            <a:lvl3pPr marL="0" marR="0" lvl="0" indent="0" fontAlgn="auto">
              <a:lnSpc>
                <a:spcPct val="100000"/>
              </a:lnSpc>
              <a:spcBef>
                <a:spcPts val="0"/>
              </a:spcBef>
              <a:spcAft>
                <a:spcPts val="800"/>
              </a:spcAft>
              <a:buNone/>
              <a:tabLst/>
              <a:defRPr lang="en-US" sz="1600" b="1" i="0" u="none" strike="noStrike" kern="0" cap="none" spc="0" baseline="0">
                <a:solidFill>
                  <a:srgbClr val="003E7E"/>
                </a:solidFill>
                <a:uFillTx/>
                <a:latin typeface="Barlow"/>
              </a:defRPr>
            </a:lvl3pPr>
            <a:lvl4pPr marL="0" marR="0" lvl="0" indent="0" fontAlgn="auto">
              <a:lnSpc>
                <a:spcPct val="100000"/>
              </a:lnSpc>
              <a:spcBef>
                <a:spcPts val="0"/>
              </a:spcBef>
              <a:spcAft>
                <a:spcPts val="800"/>
              </a:spcAft>
              <a:buNone/>
              <a:tabLst/>
              <a:defRPr lang="en-US" sz="1600" b="1" i="0" u="none" strike="noStrike" kern="0" cap="none" spc="0" baseline="0">
                <a:solidFill>
                  <a:srgbClr val="003E7E"/>
                </a:solidFill>
                <a:uFillTx/>
                <a:latin typeface="Barlow"/>
              </a:defRPr>
            </a:lvl4pPr>
            <a:lvl5pPr marL="0" marR="0" lvl="0" indent="0" fontAlgn="auto">
              <a:lnSpc>
                <a:spcPct val="100000"/>
              </a:lnSpc>
              <a:spcBef>
                <a:spcPts val="0"/>
              </a:spcBef>
              <a:spcAft>
                <a:spcPts val="800"/>
              </a:spcAft>
              <a:buNone/>
              <a:tabLst/>
              <a:defRPr lang="en-US" sz="1600" b="0" i="0" u="none" strike="noStrike" kern="0" cap="none" spc="0" baseline="0">
                <a:solidFill>
                  <a:srgbClr val="4C4C4C"/>
                </a:solidFill>
                <a:uFillTx/>
                <a:latin typeface="Barlow"/>
              </a:defRPr>
            </a:lvl5pPr>
            <a:lvl6pPr marL="0" marR="0" lvl="0" indent="0" fontAlgn="auto">
              <a:lnSpc>
                <a:spcPct val="100000"/>
              </a:lnSpc>
              <a:spcBef>
                <a:spcPts val="0"/>
              </a:spcBef>
              <a:spcAft>
                <a:spcPts val="800"/>
              </a:spcAft>
              <a:buNone/>
              <a:tabLst/>
              <a:defRPr lang="en-US" sz="1600" b="1" i="0" u="none" strike="noStrike" kern="0" cap="none" spc="0" baseline="0">
                <a:solidFill>
                  <a:srgbClr val="003E7E"/>
                </a:solidFill>
                <a:uFillTx/>
                <a:latin typeface="Barlow"/>
              </a:defRPr>
            </a:lvl6pPr>
            <a:lvl7pPr marL="0" marR="0" lvl="0" indent="0" fontAlgn="auto">
              <a:lnSpc>
                <a:spcPct val="100000"/>
              </a:lnSpc>
              <a:spcBef>
                <a:spcPts val="0"/>
              </a:spcBef>
              <a:spcAft>
                <a:spcPts val="800"/>
              </a:spcAft>
              <a:buNone/>
              <a:tabLst/>
              <a:defRPr lang="en-US" sz="1600" b="0" i="0" u="none" strike="noStrike" kern="0" cap="none" spc="0" baseline="0">
                <a:solidFill>
                  <a:srgbClr val="4C4C4C"/>
                </a:solidFill>
                <a:uFillTx/>
                <a:latin typeface="Barlow"/>
              </a:defRPr>
            </a:lvl7pPr>
            <a:lvl8pPr marL="0" marR="0" lvl="0" indent="0" fontAlgn="auto">
              <a:lnSpc>
                <a:spcPct val="100000"/>
              </a:lnSpc>
              <a:spcBef>
                <a:spcPts val="0"/>
              </a:spcBef>
              <a:spcAft>
                <a:spcPts val="800"/>
              </a:spcAft>
              <a:buNone/>
              <a:tabLst/>
              <a:defRPr lang="en-US" sz="1600" b="0" i="0" u="none" strike="noStrike" kern="0" cap="none" spc="0" baseline="0">
                <a:solidFill>
                  <a:srgbClr val="4C4C4C"/>
                </a:solidFill>
                <a:uFillTx/>
                <a:latin typeface="Barlow"/>
              </a:defRPr>
            </a:lvl8pPr>
          </a:lstStyle>
          <a:p>
            <a:pPr lvl="0"/>
            <a:r>
              <a:rPr lang="en-US"/>
              <a:t>Body heading</a:t>
            </a:r>
          </a:p>
          <a:p>
            <a:pPr lvl="0"/>
            <a:r>
              <a:rPr lang="en-US"/>
              <a:t>To call out specific information, </a:t>
            </a:r>
            <a:br>
              <a:rPr lang="en-US"/>
            </a:br>
            <a:r>
              <a:rPr lang="en-US"/>
              <a:t>bold the text to add emphasis on that topic. Another option is to bold and change the color of the text.</a:t>
            </a:r>
          </a:p>
          <a:p>
            <a:pPr lvl="0"/>
            <a:endParaRPr lang="en-US"/>
          </a:p>
          <a:p>
            <a:pPr lvl="0"/>
            <a:r>
              <a:rPr lang="en-US"/>
              <a:t>Body heading</a:t>
            </a:r>
          </a:p>
          <a:p>
            <a:pPr lvl="0"/>
            <a:r>
              <a:rPr lang="en-US"/>
              <a:t>To call out specific information, </a:t>
            </a:r>
            <a:br>
              <a:rPr lang="en-US"/>
            </a:br>
            <a:r>
              <a:rPr lang="en-US"/>
              <a:t>bold the text to add emphasis on that topic. Another option is to bold and change the color of the text.</a:t>
            </a:r>
            <a:br>
              <a:rPr lang="en-US"/>
            </a:br>
            <a:endParaRPr lang="en-US"/>
          </a:p>
          <a:p>
            <a:pPr lvl="0"/>
            <a:r>
              <a:rPr lang="en-US"/>
              <a:t>Body heading</a:t>
            </a:r>
          </a:p>
          <a:p>
            <a:pPr lvl="0"/>
            <a:r>
              <a:rPr lang="en-US"/>
              <a:t>To call out specific information, </a:t>
            </a:r>
            <a:br>
              <a:rPr lang="en-US"/>
            </a:br>
            <a:r>
              <a:rPr lang="en-US"/>
              <a:t>bold the text to add emphasis on that topic. Another option is to bold and change the color of the text.</a:t>
            </a:r>
          </a:p>
          <a:p>
            <a:pPr lvl="0"/>
            <a:endParaRPr lang="en-US"/>
          </a:p>
        </p:txBody>
      </p:sp>
      <p:sp>
        <p:nvSpPr>
          <p:cNvPr id="4" name="Title 1">
            <a:extLst>
              <a:ext uri="{FF2B5EF4-FFF2-40B4-BE49-F238E27FC236}">
                <a16:creationId xmlns:a16="http://schemas.microsoft.com/office/drawing/2014/main" id="{6903E38E-30E3-45B4-85B8-B0D1E754F8B2}"/>
              </a:ext>
            </a:extLst>
          </p:cNvPr>
          <p:cNvSpPr txBox="1">
            <a:spLocks noGrp="1"/>
          </p:cNvSpPr>
          <p:nvPr>
            <p:ph type="title"/>
          </p:nvPr>
        </p:nvSpPr>
        <p:spPr>
          <a:xfrm>
            <a:off x="381743" y="2509817"/>
            <a:ext cx="11428509" cy="515529"/>
          </a:xfrm>
          <a:prstGeom prst="rect">
            <a:avLst/>
          </a:prstGeom>
          <a:noFill/>
          <a:ln>
            <a:noFill/>
          </a:ln>
        </p:spPr>
        <p:txBody>
          <a:bodyPr vert="horz" wrap="square" lIns="91440" tIns="45720" rIns="91440" bIns="45720" anchor="t" anchorCtr="0" compatLnSpc="1">
            <a:spAutoFit/>
          </a:bodyPr>
          <a:lstStyle>
            <a:lvl1pPr marL="0" marR="0" lvl="0" indent="0" fontAlgn="auto">
              <a:lnSpc>
                <a:spcPts val="3300"/>
              </a:lnSpc>
              <a:spcBef>
                <a:spcPts val="0"/>
              </a:spcBef>
              <a:spcAft>
                <a:spcPts val="0"/>
              </a:spcAft>
              <a:tabLst/>
              <a:defRPr lang="en-US" sz="2999" b="1" i="0" u="none" strike="noStrike" kern="0" cap="none" spc="0" baseline="0">
                <a:solidFill>
                  <a:srgbClr val="000000"/>
                </a:solidFill>
                <a:uFillTx/>
                <a:latin typeface="Barlow"/>
                <a:cs typeface="Arial"/>
              </a:defRPr>
            </a:lvl1pPr>
          </a:lstStyle>
          <a:p>
            <a:pPr lvl="0"/>
            <a:r>
              <a:rPr lang="en-US"/>
              <a:t>Click to edit title</a:t>
            </a:r>
          </a:p>
        </p:txBody>
      </p:sp>
    </p:spTree>
    <p:extLst>
      <p:ext uri="{BB962C8B-B14F-4D97-AF65-F5344CB8AC3E}">
        <p14:creationId xmlns:p14="http://schemas.microsoft.com/office/powerpoint/2010/main" val="4495712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4 Column A">
    <p:spTree>
      <p:nvGrpSpPr>
        <p:cNvPr id="1" name=""/>
        <p:cNvGrpSpPr/>
        <p:nvPr/>
      </p:nvGrpSpPr>
      <p:grpSpPr>
        <a:xfrm>
          <a:off x="0" y="0"/>
          <a:ext cx="0" cy="0"/>
          <a:chOff x="0" y="0"/>
          <a:chExt cx="0" cy="0"/>
        </a:xfrm>
      </p:grpSpPr>
      <p:sp>
        <p:nvSpPr>
          <p:cNvPr id="2" name="Text Placeholder 13">
            <a:extLst>
              <a:ext uri="{FF2B5EF4-FFF2-40B4-BE49-F238E27FC236}">
                <a16:creationId xmlns:a16="http://schemas.microsoft.com/office/drawing/2014/main" id="{4A63D820-7A84-484C-936B-C9513BFC1813}"/>
              </a:ext>
            </a:extLst>
          </p:cNvPr>
          <p:cNvSpPr txBox="1">
            <a:spLocks noGrp="1"/>
          </p:cNvSpPr>
          <p:nvPr>
            <p:ph type="body" sz="quarter" idx="4294967295"/>
          </p:nvPr>
        </p:nvSpPr>
        <p:spPr>
          <a:xfrm>
            <a:off x="381743" y="1598572"/>
            <a:ext cx="2676083" cy="477499"/>
          </a:xfrm>
          <a:prstGeom prst="rect">
            <a:avLst/>
          </a:prstGeom>
          <a:solidFill>
            <a:srgbClr val="003E7E"/>
          </a:solidFill>
          <a:ln>
            <a:noFill/>
          </a:ln>
        </p:spPr>
        <p:txBody>
          <a:bodyPr vert="horz" wrap="square" lIns="91440" tIns="45720" rIns="91440" bIns="45720" anchor="t" anchorCtr="1" compatLnSpc="1">
            <a:spAutoFit/>
          </a:bodyPr>
          <a:lstStyle>
            <a:lvl1pPr marL="0" marR="0" lvl="0" indent="0" algn="ctr" fontAlgn="auto">
              <a:lnSpc>
                <a:spcPct val="100000"/>
              </a:lnSpc>
              <a:spcBef>
                <a:spcPts val="0"/>
              </a:spcBef>
              <a:spcAft>
                <a:spcPts val="800"/>
              </a:spcAft>
              <a:buNone/>
              <a:tabLst/>
              <a:defRPr lang="en-US" sz="2000" b="0" i="0" u="none" strike="noStrike" kern="0" cap="none" spc="0" baseline="0">
                <a:solidFill>
                  <a:srgbClr val="FFFFFF"/>
                </a:solidFill>
                <a:uFillTx/>
                <a:latin typeface="Barlow"/>
              </a:defRPr>
            </a:lvl1pPr>
          </a:lstStyle>
          <a:p>
            <a:pPr lvl="0"/>
            <a:r>
              <a:rPr lang="en-US"/>
              <a:t>Click to edit</a:t>
            </a:r>
          </a:p>
        </p:txBody>
      </p:sp>
      <p:sp>
        <p:nvSpPr>
          <p:cNvPr id="3" name="Text Placeholder 13">
            <a:extLst>
              <a:ext uri="{FF2B5EF4-FFF2-40B4-BE49-F238E27FC236}">
                <a16:creationId xmlns:a16="http://schemas.microsoft.com/office/drawing/2014/main" id="{2E48C67B-79A5-422B-BE6D-3F01BD1804A5}"/>
              </a:ext>
            </a:extLst>
          </p:cNvPr>
          <p:cNvSpPr txBox="1">
            <a:spLocks noGrp="1"/>
          </p:cNvSpPr>
          <p:nvPr>
            <p:ph type="body" sz="quarter" idx="4294967295"/>
          </p:nvPr>
        </p:nvSpPr>
        <p:spPr>
          <a:xfrm>
            <a:off x="3299219" y="1598572"/>
            <a:ext cx="2676083" cy="477499"/>
          </a:xfrm>
          <a:prstGeom prst="rect">
            <a:avLst/>
          </a:prstGeom>
          <a:solidFill>
            <a:srgbClr val="00AEEF"/>
          </a:solidFill>
          <a:ln>
            <a:noFill/>
          </a:ln>
        </p:spPr>
        <p:txBody>
          <a:bodyPr vert="horz" wrap="square" lIns="91440" tIns="45720" rIns="91440" bIns="45720" anchor="t" anchorCtr="1" compatLnSpc="1">
            <a:spAutoFit/>
          </a:bodyPr>
          <a:lstStyle>
            <a:lvl1pPr marL="0" marR="0" lvl="0" indent="0" algn="ctr" fontAlgn="auto">
              <a:lnSpc>
                <a:spcPct val="100000"/>
              </a:lnSpc>
              <a:spcBef>
                <a:spcPts val="0"/>
              </a:spcBef>
              <a:spcAft>
                <a:spcPts val="800"/>
              </a:spcAft>
              <a:buNone/>
              <a:tabLst/>
              <a:defRPr lang="en-US" sz="2000" b="0" i="0" u="none" strike="noStrike" kern="0" cap="none" spc="0" baseline="0">
                <a:solidFill>
                  <a:srgbClr val="FFFFFF"/>
                </a:solidFill>
                <a:uFillTx/>
                <a:latin typeface="Barlow"/>
              </a:defRPr>
            </a:lvl1pPr>
          </a:lstStyle>
          <a:p>
            <a:pPr lvl="0"/>
            <a:r>
              <a:rPr lang="en-US"/>
              <a:t>Click to edit</a:t>
            </a:r>
          </a:p>
        </p:txBody>
      </p:sp>
      <p:sp>
        <p:nvSpPr>
          <p:cNvPr id="4" name="Text Placeholder 13">
            <a:extLst>
              <a:ext uri="{FF2B5EF4-FFF2-40B4-BE49-F238E27FC236}">
                <a16:creationId xmlns:a16="http://schemas.microsoft.com/office/drawing/2014/main" id="{9EFCF014-09B6-4121-B880-DF1E13F1B9DB}"/>
              </a:ext>
            </a:extLst>
          </p:cNvPr>
          <p:cNvSpPr txBox="1">
            <a:spLocks noGrp="1"/>
          </p:cNvSpPr>
          <p:nvPr>
            <p:ph type="body" sz="quarter" idx="4294967295"/>
          </p:nvPr>
        </p:nvSpPr>
        <p:spPr>
          <a:xfrm>
            <a:off x="6216694" y="1598572"/>
            <a:ext cx="2676083" cy="477499"/>
          </a:xfrm>
          <a:prstGeom prst="rect">
            <a:avLst/>
          </a:prstGeom>
          <a:solidFill>
            <a:srgbClr val="F9C20A"/>
          </a:solidFill>
          <a:ln>
            <a:noFill/>
          </a:ln>
        </p:spPr>
        <p:txBody>
          <a:bodyPr vert="horz" wrap="square" lIns="91440" tIns="45720" rIns="91440" bIns="45720" anchor="t" anchorCtr="1" compatLnSpc="1">
            <a:spAutoFit/>
          </a:bodyPr>
          <a:lstStyle>
            <a:lvl1pPr marL="0" marR="0" lvl="0" indent="0" algn="ctr" fontAlgn="auto">
              <a:lnSpc>
                <a:spcPct val="100000"/>
              </a:lnSpc>
              <a:spcBef>
                <a:spcPts val="0"/>
              </a:spcBef>
              <a:spcAft>
                <a:spcPts val="800"/>
              </a:spcAft>
              <a:buNone/>
              <a:tabLst/>
              <a:defRPr lang="en-US" sz="2000" b="0" i="0" u="none" strike="noStrike" kern="0" cap="none" spc="0" baseline="0">
                <a:solidFill>
                  <a:srgbClr val="FFFFFF"/>
                </a:solidFill>
                <a:uFillTx/>
                <a:latin typeface="Barlow"/>
              </a:defRPr>
            </a:lvl1pPr>
          </a:lstStyle>
          <a:p>
            <a:pPr lvl="0"/>
            <a:r>
              <a:rPr lang="en-US"/>
              <a:t>Click to edit</a:t>
            </a:r>
          </a:p>
        </p:txBody>
      </p:sp>
      <p:sp>
        <p:nvSpPr>
          <p:cNvPr id="5" name="Text Placeholder 13">
            <a:extLst>
              <a:ext uri="{FF2B5EF4-FFF2-40B4-BE49-F238E27FC236}">
                <a16:creationId xmlns:a16="http://schemas.microsoft.com/office/drawing/2014/main" id="{E69DC056-EA42-499C-95E8-5BE9C9C3C415}"/>
              </a:ext>
            </a:extLst>
          </p:cNvPr>
          <p:cNvSpPr txBox="1">
            <a:spLocks noGrp="1"/>
          </p:cNvSpPr>
          <p:nvPr>
            <p:ph type="body" sz="quarter" idx="4294967295"/>
          </p:nvPr>
        </p:nvSpPr>
        <p:spPr>
          <a:xfrm>
            <a:off x="9134170" y="1598572"/>
            <a:ext cx="2676083" cy="477499"/>
          </a:xfrm>
          <a:prstGeom prst="rect">
            <a:avLst/>
          </a:prstGeom>
          <a:solidFill>
            <a:srgbClr val="F58024"/>
          </a:solidFill>
          <a:ln>
            <a:noFill/>
          </a:ln>
        </p:spPr>
        <p:txBody>
          <a:bodyPr vert="horz" wrap="square" lIns="91440" tIns="45720" rIns="91440" bIns="45720" anchor="t" anchorCtr="1" compatLnSpc="1">
            <a:spAutoFit/>
          </a:bodyPr>
          <a:lstStyle>
            <a:lvl1pPr marL="0" marR="0" lvl="0" indent="0" algn="ctr" fontAlgn="auto">
              <a:lnSpc>
                <a:spcPct val="100000"/>
              </a:lnSpc>
              <a:spcBef>
                <a:spcPts val="0"/>
              </a:spcBef>
              <a:spcAft>
                <a:spcPts val="800"/>
              </a:spcAft>
              <a:buNone/>
              <a:tabLst/>
              <a:defRPr lang="en-US" sz="2000" b="0" i="0" u="none" strike="noStrike" kern="0" cap="none" spc="0" baseline="0">
                <a:solidFill>
                  <a:srgbClr val="FFFFFF"/>
                </a:solidFill>
                <a:uFillTx/>
                <a:latin typeface="Barlow"/>
              </a:defRPr>
            </a:lvl1pPr>
          </a:lstStyle>
          <a:p>
            <a:pPr lvl="0"/>
            <a:r>
              <a:rPr lang="en-US"/>
              <a:t>Click to edit</a:t>
            </a:r>
          </a:p>
        </p:txBody>
      </p:sp>
      <p:sp>
        <p:nvSpPr>
          <p:cNvPr id="6" name="Text Placeholder 2">
            <a:extLst>
              <a:ext uri="{FF2B5EF4-FFF2-40B4-BE49-F238E27FC236}">
                <a16:creationId xmlns:a16="http://schemas.microsoft.com/office/drawing/2014/main" id="{9AE99228-EF50-4C3D-8734-51E48D70CDE4}"/>
              </a:ext>
            </a:extLst>
          </p:cNvPr>
          <p:cNvSpPr txBox="1">
            <a:spLocks noGrp="1"/>
          </p:cNvSpPr>
          <p:nvPr>
            <p:ph type="body" sz="quarter" idx="4294967295"/>
          </p:nvPr>
        </p:nvSpPr>
        <p:spPr>
          <a:xfrm>
            <a:off x="381743" y="2249488"/>
            <a:ext cx="2676083" cy="2359023"/>
          </a:xfrm>
          <a:prstGeom prst="rect">
            <a:avLst/>
          </a:prstGeom>
          <a:noFill/>
          <a:ln>
            <a:noFill/>
          </a:ln>
        </p:spPr>
        <p:txBody>
          <a:bodyPr vert="horz" wrap="square" lIns="91440" tIns="45720" rIns="91440" bIns="45720" anchor="t" anchorCtr="0" compatLnSpc="1">
            <a:noAutofit/>
          </a:bodyPr>
          <a:lstStyle>
            <a:lvl1pPr marL="11109" marR="0" lvl="0" indent="0" fontAlgn="auto">
              <a:lnSpc>
                <a:spcPct val="100000"/>
              </a:lnSpc>
              <a:spcBef>
                <a:spcPts val="0"/>
              </a:spcBef>
              <a:spcAft>
                <a:spcPts val="800"/>
              </a:spcAft>
              <a:buNone/>
              <a:tabLst/>
              <a:defRPr lang="en-US" sz="1600" b="1" i="0" u="none" strike="noStrike" kern="0" cap="none" spc="0" baseline="0">
                <a:solidFill>
                  <a:srgbClr val="4C4C4C"/>
                </a:solidFill>
                <a:uFillTx/>
                <a:latin typeface="Barlow"/>
              </a:defRPr>
            </a:lvl1pPr>
            <a:lvl2pPr marL="0" marR="0" lvl="1" indent="-173041" fontAlgn="auto">
              <a:lnSpc>
                <a:spcPct val="100000"/>
              </a:lnSpc>
              <a:spcBef>
                <a:spcPts val="0"/>
              </a:spcBef>
              <a:spcAft>
                <a:spcPts val="800"/>
              </a:spcAft>
              <a:buClr>
                <a:srgbClr val="7F7F7F"/>
              </a:buClr>
              <a:buSzPct val="80000"/>
              <a:buFont typeface="Arial" pitchFamily="34"/>
              <a:tabLst/>
              <a:defRPr lang="en-US" sz="1400" b="0" i="0" u="none" strike="noStrike" kern="0" cap="none" spc="0" baseline="0">
                <a:solidFill>
                  <a:srgbClr val="4C4C4C"/>
                </a:solidFill>
                <a:uFillTx/>
                <a:latin typeface="Barlow"/>
              </a:defRPr>
            </a:lvl2pPr>
            <a:lvl3pPr marL="0" marR="0" lvl="1" indent="-173041" fontAlgn="auto">
              <a:lnSpc>
                <a:spcPct val="100000"/>
              </a:lnSpc>
              <a:spcBef>
                <a:spcPts val="0"/>
              </a:spcBef>
              <a:spcAft>
                <a:spcPts val="800"/>
              </a:spcAft>
              <a:buClr>
                <a:srgbClr val="7F7F7F"/>
              </a:buClr>
              <a:buSzPct val="80000"/>
              <a:buFont typeface="Arial" pitchFamily="34"/>
              <a:tabLst/>
              <a:defRPr lang="en-US" sz="1400" b="0" i="0" u="none" strike="noStrike" kern="0" cap="none" spc="0" baseline="0">
                <a:solidFill>
                  <a:srgbClr val="4C4C4C"/>
                </a:solidFill>
                <a:uFillTx/>
                <a:latin typeface="Barlow"/>
              </a:defRPr>
            </a:lvl3pPr>
          </a:lstStyle>
          <a:p>
            <a:pPr lvl="0"/>
            <a:r>
              <a:rPr lang="en-US"/>
              <a:t>Click to edit header</a:t>
            </a:r>
          </a:p>
          <a:p>
            <a:pPr lvl="1"/>
            <a:r>
              <a:rPr lang="en-US"/>
              <a:t>Bullet goes here</a:t>
            </a:r>
          </a:p>
          <a:p>
            <a:pPr lvl="1"/>
            <a:r>
              <a:rPr lang="en-US"/>
              <a:t>Bullet goes here</a:t>
            </a:r>
          </a:p>
        </p:txBody>
      </p:sp>
      <p:sp>
        <p:nvSpPr>
          <p:cNvPr id="7" name="Text Placeholder 2">
            <a:extLst>
              <a:ext uri="{FF2B5EF4-FFF2-40B4-BE49-F238E27FC236}">
                <a16:creationId xmlns:a16="http://schemas.microsoft.com/office/drawing/2014/main" id="{D02BA09D-256E-447B-B803-37EA4D1183D0}"/>
              </a:ext>
            </a:extLst>
          </p:cNvPr>
          <p:cNvSpPr txBox="1">
            <a:spLocks noGrp="1"/>
          </p:cNvSpPr>
          <p:nvPr>
            <p:ph type="body" sz="quarter" idx="4294967295"/>
          </p:nvPr>
        </p:nvSpPr>
        <p:spPr>
          <a:xfrm>
            <a:off x="9119667" y="2249488"/>
            <a:ext cx="2676083" cy="2359023"/>
          </a:xfrm>
          <a:prstGeom prst="rect">
            <a:avLst/>
          </a:prstGeom>
          <a:noFill/>
          <a:ln>
            <a:noFill/>
          </a:ln>
        </p:spPr>
        <p:txBody>
          <a:bodyPr vert="horz" wrap="square" lIns="91440" tIns="45720" rIns="91440" bIns="45720" anchor="t" anchorCtr="0" compatLnSpc="1">
            <a:noAutofit/>
          </a:bodyPr>
          <a:lstStyle>
            <a:lvl1pPr marL="0" marR="0" lvl="0" indent="-173041" fontAlgn="auto">
              <a:lnSpc>
                <a:spcPct val="100000"/>
              </a:lnSpc>
              <a:spcBef>
                <a:spcPts val="0"/>
              </a:spcBef>
              <a:spcAft>
                <a:spcPts val="800"/>
              </a:spcAft>
              <a:buNone/>
              <a:tabLst/>
              <a:defRPr lang="en-US" sz="1600" b="1" i="0" u="none" strike="noStrike" kern="0" cap="none" spc="0" baseline="0">
                <a:solidFill>
                  <a:srgbClr val="4C4C4C"/>
                </a:solidFill>
                <a:uFillTx/>
                <a:latin typeface="Barlow"/>
              </a:defRPr>
            </a:lvl1pPr>
            <a:lvl2pPr marL="0" marR="0" lvl="1" indent="-173041" fontAlgn="auto">
              <a:lnSpc>
                <a:spcPct val="100000"/>
              </a:lnSpc>
              <a:spcBef>
                <a:spcPts val="0"/>
              </a:spcBef>
              <a:spcAft>
                <a:spcPts val="800"/>
              </a:spcAft>
              <a:buClr>
                <a:srgbClr val="7F7F7F"/>
              </a:buClr>
              <a:buSzPct val="80000"/>
              <a:buFont typeface="Arial" pitchFamily="34"/>
              <a:tabLst/>
              <a:defRPr lang="en-US" sz="1400" b="0" i="0" u="none" strike="noStrike" kern="0" cap="none" spc="0" baseline="0">
                <a:solidFill>
                  <a:srgbClr val="4C4C4C"/>
                </a:solidFill>
                <a:uFillTx/>
                <a:latin typeface="Barlow"/>
              </a:defRPr>
            </a:lvl2pPr>
            <a:lvl3pPr marL="0" marR="0" lvl="1" indent="-173041" fontAlgn="auto">
              <a:lnSpc>
                <a:spcPct val="100000"/>
              </a:lnSpc>
              <a:spcBef>
                <a:spcPts val="0"/>
              </a:spcBef>
              <a:spcAft>
                <a:spcPts val="800"/>
              </a:spcAft>
              <a:buClr>
                <a:srgbClr val="7F7F7F"/>
              </a:buClr>
              <a:buSzPct val="80000"/>
              <a:buFont typeface="Arial" pitchFamily="34"/>
              <a:tabLst/>
              <a:defRPr lang="en-US" sz="1400" b="0" i="0" u="none" strike="noStrike" kern="0" cap="none" spc="0" baseline="0">
                <a:solidFill>
                  <a:srgbClr val="4C4C4C"/>
                </a:solidFill>
                <a:uFillTx/>
                <a:latin typeface="Barlow"/>
              </a:defRPr>
            </a:lvl3pPr>
          </a:lstStyle>
          <a:p>
            <a:pPr lvl="0"/>
            <a:r>
              <a:rPr lang="en-US"/>
              <a:t>Click to edit header</a:t>
            </a:r>
          </a:p>
          <a:p>
            <a:pPr lvl="1"/>
            <a:r>
              <a:rPr lang="en-US"/>
              <a:t>Bullet goes here</a:t>
            </a:r>
          </a:p>
          <a:p>
            <a:pPr lvl="1"/>
            <a:r>
              <a:rPr lang="en-US"/>
              <a:t>Bullet goes here</a:t>
            </a:r>
          </a:p>
        </p:txBody>
      </p:sp>
      <p:sp>
        <p:nvSpPr>
          <p:cNvPr id="8" name="Text Placeholder 2">
            <a:extLst>
              <a:ext uri="{FF2B5EF4-FFF2-40B4-BE49-F238E27FC236}">
                <a16:creationId xmlns:a16="http://schemas.microsoft.com/office/drawing/2014/main" id="{AF771AA7-B61A-4E36-B86C-95581EDDF7FB}"/>
              </a:ext>
            </a:extLst>
          </p:cNvPr>
          <p:cNvSpPr txBox="1">
            <a:spLocks noGrp="1"/>
          </p:cNvSpPr>
          <p:nvPr>
            <p:ph type="body" sz="quarter" idx="4294967295"/>
          </p:nvPr>
        </p:nvSpPr>
        <p:spPr>
          <a:xfrm>
            <a:off x="3294382" y="2249488"/>
            <a:ext cx="2676083" cy="2359023"/>
          </a:xfrm>
          <a:prstGeom prst="rect">
            <a:avLst/>
          </a:prstGeom>
          <a:noFill/>
          <a:ln>
            <a:noFill/>
          </a:ln>
        </p:spPr>
        <p:txBody>
          <a:bodyPr vert="horz" wrap="square" lIns="91440" tIns="45720" rIns="91440" bIns="45720" anchor="t" anchorCtr="0" compatLnSpc="1">
            <a:noAutofit/>
          </a:bodyPr>
          <a:lstStyle>
            <a:lvl1pPr marL="0" marR="0" lvl="0" indent="-173041" fontAlgn="auto">
              <a:lnSpc>
                <a:spcPct val="100000"/>
              </a:lnSpc>
              <a:spcBef>
                <a:spcPts val="0"/>
              </a:spcBef>
              <a:spcAft>
                <a:spcPts val="800"/>
              </a:spcAft>
              <a:buNone/>
              <a:tabLst/>
              <a:defRPr lang="en-US" sz="1600" b="1" i="0" u="none" strike="noStrike" kern="0" cap="none" spc="0" baseline="0">
                <a:solidFill>
                  <a:srgbClr val="4C4C4C"/>
                </a:solidFill>
                <a:uFillTx/>
                <a:latin typeface="Barlow"/>
              </a:defRPr>
            </a:lvl1pPr>
            <a:lvl2pPr marL="0" marR="0" lvl="1" indent="-173041" fontAlgn="auto">
              <a:lnSpc>
                <a:spcPct val="100000"/>
              </a:lnSpc>
              <a:spcBef>
                <a:spcPts val="0"/>
              </a:spcBef>
              <a:spcAft>
                <a:spcPts val="800"/>
              </a:spcAft>
              <a:buClr>
                <a:srgbClr val="7F7F7F"/>
              </a:buClr>
              <a:buSzPct val="80000"/>
              <a:buFont typeface="Arial" pitchFamily="34"/>
              <a:tabLst/>
              <a:defRPr lang="en-US" sz="1400" b="0" i="0" u="none" strike="noStrike" kern="0" cap="none" spc="0" baseline="0">
                <a:solidFill>
                  <a:srgbClr val="4C4C4C"/>
                </a:solidFill>
                <a:uFillTx/>
                <a:latin typeface="Barlow"/>
              </a:defRPr>
            </a:lvl2pPr>
            <a:lvl3pPr marL="0" marR="0" lvl="1" indent="-173041" fontAlgn="auto">
              <a:lnSpc>
                <a:spcPct val="100000"/>
              </a:lnSpc>
              <a:spcBef>
                <a:spcPts val="0"/>
              </a:spcBef>
              <a:spcAft>
                <a:spcPts val="800"/>
              </a:spcAft>
              <a:buClr>
                <a:srgbClr val="7F7F7F"/>
              </a:buClr>
              <a:buSzPct val="80000"/>
              <a:buFont typeface="Arial" pitchFamily="34"/>
              <a:tabLst/>
              <a:defRPr lang="en-US" sz="1400" b="0" i="0" u="none" strike="noStrike" kern="0" cap="none" spc="0" baseline="0">
                <a:solidFill>
                  <a:srgbClr val="4C4C4C"/>
                </a:solidFill>
                <a:uFillTx/>
                <a:latin typeface="Barlow"/>
              </a:defRPr>
            </a:lvl3pPr>
          </a:lstStyle>
          <a:p>
            <a:pPr lvl="0"/>
            <a:r>
              <a:rPr lang="en-US"/>
              <a:t>Click to edit header</a:t>
            </a:r>
          </a:p>
          <a:p>
            <a:pPr lvl="1"/>
            <a:r>
              <a:rPr lang="en-US"/>
              <a:t>Bullet goes here</a:t>
            </a:r>
          </a:p>
          <a:p>
            <a:pPr lvl="1"/>
            <a:r>
              <a:rPr lang="en-US"/>
              <a:t>Bullet goes here</a:t>
            </a:r>
          </a:p>
        </p:txBody>
      </p:sp>
      <p:sp>
        <p:nvSpPr>
          <p:cNvPr id="9" name="Text Placeholder 2">
            <a:extLst>
              <a:ext uri="{FF2B5EF4-FFF2-40B4-BE49-F238E27FC236}">
                <a16:creationId xmlns:a16="http://schemas.microsoft.com/office/drawing/2014/main" id="{E9B77F32-E0B5-444D-B8ED-7994A2CE5FC4}"/>
              </a:ext>
            </a:extLst>
          </p:cNvPr>
          <p:cNvSpPr txBox="1">
            <a:spLocks noGrp="1"/>
          </p:cNvSpPr>
          <p:nvPr>
            <p:ph type="body" sz="quarter" idx="4294967295"/>
          </p:nvPr>
        </p:nvSpPr>
        <p:spPr>
          <a:xfrm>
            <a:off x="6207029" y="2249488"/>
            <a:ext cx="2676083" cy="2359023"/>
          </a:xfrm>
          <a:prstGeom prst="rect">
            <a:avLst/>
          </a:prstGeom>
          <a:noFill/>
          <a:ln>
            <a:noFill/>
          </a:ln>
        </p:spPr>
        <p:txBody>
          <a:bodyPr vert="horz" wrap="square" lIns="91440" tIns="45720" rIns="91440" bIns="45720" anchor="t" anchorCtr="0" compatLnSpc="1">
            <a:noAutofit/>
          </a:bodyPr>
          <a:lstStyle>
            <a:lvl1pPr marL="0" marR="0" lvl="0" indent="-173041" fontAlgn="auto">
              <a:lnSpc>
                <a:spcPct val="100000"/>
              </a:lnSpc>
              <a:spcBef>
                <a:spcPts val="0"/>
              </a:spcBef>
              <a:spcAft>
                <a:spcPts val="800"/>
              </a:spcAft>
              <a:buNone/>
              <a:tabLst/>
              <a:defRPr lang="en-US" sz="1600" b="1" i="0" u="none" strike="noStrike" kern="0" cap="none" spc="0" baseline="0">
                <a:solidFill>
                  <a:srgbClr val="4C4C4C"/>
                </a:solidFill>
                <a:uFillTx/>
                <a:latin typeface="Barlow"/>
              </a:defRPr>
            </a:lvl1pPr>
            <a:lvl2pPr marL="0" marR="0" lvl="1" indent="-173041" fontAlgn="auto">
              <a:lnSpc>
                <a:spcPct val="100000"/>
              </a:lnSpc>
              <a:spcBef>
                <a:spcPts val="0"/>
              </a:spcBef>
              <a:spcAft>
                <a:spcPts val="800"/>
              </a:spcAft>
              <a:buClr>
                <a:srgbClr val="7F7F7F"/>
              </a:buClr>
              <a:buSzPct val="80000"/>
              <a:buFont typeface="Arial" pitchFamily="34"/>
              <a:tabLst/>
              <a:defRPr lang="en-US" sz="1400" b="0" i="0" u="none" strike="noStrike" kern="0" cap="none" spc="0" baseline="0">
                <a:solidFill>
                  <a:srgbClr val="4C4C4C"/>
                </a:solidFill>
                <a:uFillTx/>
                <a:latin typeface="Barlow"/>
              </a:defRPr>
            </a:lvl2pPr>
            <a:lvl3pPr marL="0" marR="0" lvl="1" indent="-173041" fontAlgn="auto">
              <a:lnSpc>
                <a:spcPct val="100000"/>
              </a:lnSpc>
              <a:spcBef>
                <a:spcPts val="0"/>
              </a:spcBef>
              <a:spcAft>
                <a:spcPts val="800"/>
              </a:spcAft>
              <a:buClr>
                <a:srgbClr val="7F7F7F"/>
              </a:buClr>
              <a:buSzPct val="80000"/>
              <a:buFont typeface="Arial" pitchFamily="34"/>
              <a:tabLst/>
              <a:defRPr lang="en-US" sz="1400" b="0" i="0" u="none" strike="noStrike" kern="0" cap="none" spc="0" baseline="0">
                <a:solidFill>
                  <a:srgbClr val="4C4C4C"/>
                </a:solidFill>
                <a:uFillTx/>
                <a:latin typeface="Barlow"/>
              </a:defRPr>
            </a:lvl3pPr>
          </a:lstStyle>
          <a:p>
            <a:pPr lvl="0"/>
            <a:r>
              <a:rPr lang="en-US"/>
              <a:t>Click to edit header</a:t>
            </a:r>
          </a:p>
          <a:p>
            <a:pPr lvl="1"/>
            <a:r>
              <a:rPr lang="en-US"/>
              <a:t>Bullet goes here</a:t>
            </a:r>
          </a:p>
          <a:p>
            <a:pPr lvl="1"/>
            <a:r>
              <a:rPr lang="en-US"/>
              <a:t>Bullet goes here</a:t>
            </a:r>
          </a:p>
        </p:txBody>
      </p:sp>
      <p:sp>
        <p:nvSpPr>
          <p:cNvPr id="10" name="Title 1">
            <a:extLst>
              <a:ext uri="{FF2B5EF4-FFF2-40B4-BE49-F238E27FC236}">
                <a16:creationId xmlns:a16="http://schemas.microsoft.com/office/drawing/2014/main" id="{CEBC54CB-7A80-4985-997C-C37A9A517BEB}"/>
              </a:ext>
            </a:extLst>
          </p:cNvPr>
          <p:cNvSpPr txBox="1">
            <a:spLocks noGrp="1"/>
          </p:cNvSpPr>
          <p:nvPr>
            <p:ph type="title"/>
          </p:nvPr>
        </p:nvSpPr>
        <p:spPr>
          <a:xfrm>
            <a:off x="381743" y="329760"/>
            <a:ext cx="11428509" cy="515529"/>
          </a:xfrm>
          <a:prstGeom prst="rect">
            <a:avLst/>
          </a:prstGeom>
          <a:noFill/>
          <a:ln>
            <a:noFill/>
          </a:ln>
        </p:spPr>
        <p:txBody>
          <a:bodyPr vert="horz" wrap="square" lIns="91440" tIns="45720" rIns="91440" bIns="45720" anchor="t" anchorCtr="1" compatLnSpc="1">
            <a:spAutoFit/>
          </a:bodyPr>
          <a:lstStyle>
            <a:lvl1pPr marL="0" marR="0" lvl="0" indent="0" algn="ctr" fontAlgn="auto">
              <a:lnSpc>
                <a:spcPts val="3300"/>
              </a:lnSpc>
              <a:spcBef>
                <a:spcPts val="0"/>
              </a:spcBef>
              <a:spcAft>
                <a:spcPts val="0"/>
              </a:spcAft>
              <a:tabLst/>
              <a:defRPr lang="en-US" sz="2999" b="1" i="0" u="none" strike="noStrike" kern="0" cap="none" spc="0" baseline="0">
                <a:solidFill>
                  <a:srgbClr val="000000"/>
                </a:solidFill>
                <a:uFillTx/>
                <a:latin typeface="Barlow"/>
                <a:cs typeface="Arial"/>
              </a:defRPr>
            </a:lvl1pPr>
          </a:lstStyle>
          <a:p>
            <a:pPr lvl="0"/>
            <a:r>
              <a:rPr lang="en-US"/>
              <a:t>Click to edit title</a:t>
            </a:r>
          </a:p>
        </p:txBody>
      </p:sp>
      <p:sp>
        <p:nvSpPr>
          <p:cNvPr id="11" name="Text Placeholder 6">
            <a:extLst>
              <a:ext uri="{FF2B5EF4-FFF2-40B4-BE49-F238E27FC236}">
                <a16:creationId xmlns:a16="http://schemas.microsoft.com/office/drawing/2014/main" id="{73096C29-002D-4B2F-8354-834C18721982}"/>
              </a:ext>
            </a:extLst>
          </p:cNvPr>
          <p:cNvSpPr txBox="1">
            <a:spLocks noGrp="1"/>
          </p:cNvSpPr>
          <p:nvPr>
            <p:ph type="body" sz="quarter" idx="4294967295"/>
          </p:nvPr>
        </p:nvSpPr>
        <p:spPr>
          <a:xfrm>
            <a:off x="381743" y="904551"/>
            <a:ext cx="11428509" cy="348816"/>
          </a:xfrm>
          <a:prstGeom prst="rect">
            <a:avLst/>
          </a:prstGeom>
          <a:noFill/>
          <a:ln>
            <a:noFill/>
          </a:ln>
        </p:spPr>
        <p:txBody>
          <a:bodyPr vert="horz" wrap="square" lIns="91440" tIns="45720" rIns="91440" bIns="45720" anchor="t" anchorCtr="1" compatLnSpc="1">
            <a:spAutoFit/>
          </a:bodyPr>
          <a:lstStyle>
            <a:lvl1pPr marL="0" marR="0" lvl="0" indent="0" algn="ctr" fontAlgn="auto">
              <a:lnSpc>
                <a:spcPts val="2000"/>
              </a:lnSpc>
              <a:spcBef>
                <a:spcPts val="0"/>
              </a:spcBef>
              <a:spcAft>
                <a:spcPts val="800"/>
              </a:spcAft>
              <a:buNone/>
              <a:tabLst/>
              <a:defRPr lang="en-US" sz="1800" b="0" i="0" u="none" strike="noStrike" kern="0" cap="none" spc="0" baseline="0">
                <a:solidFill>
                  <a:srgbClr val="4C4C4C"/>
                </a:solidFill>
                <a:uFillTx/>
                <a:latin typeface="Barlow"/>
              </a:defRPr>
            </a:lvl1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22619446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3498979"/>
      </p:ext>
    </p:extLst>
  </p:cSld>
  <p:clrMapOvr>
    <a:masterClrMapping/>
  </p:clrMapOvr>
  <p:transition advClick="0" advTm="20000">
    <p:push dir="u"/>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4 Column B">
    <p:spTree>
      <p:nvGrpSpPr>
        <p:cNvPr id="1" name=""/>
        <p:cNvGrpSpPr/>
        <p:nvPr/>
      </p:nvGrpSpPr>
      <p:grpSpPr>
        <a:xfrm>
          <a:off x="0" y="0"/>
          <a:ext cx="0" cy="0"/>
          <a:chOff x="0" y="0"/>
          <a:chExt cx="0" cy="0"/>
        </a:xfrm>
      </p:grpSpPr>
      <p:sp>
        <p:nvSpPr>
          <p:cNvPr id="2" name="Picture Placeholder 9">
            <a:extLst>
              <a:ext uri="{FF2B5EF4-FFF2-40B4-BE49-F238E27FC236}">
                <a16:creationId xmlns:a16="http://schemas.microsoft.com/office/drawing/2014/main" id="{B244E66E-E76D-495E-ADCD-C8381484AFAB}"/>
              </a:ext>
            </a:extLst>
          </p:cNvPr>
          <p:cNvSpPr txBox="1">
            <a:spLocks noGrp="1"/>
          </p:cNvSpPr>
          <p:nvPr>
            <p:ph type="pic" sz="quarter" idx="4294967295"/>
          </p:nvPr>
        </p:nvSpPr>
        <p:spPr>
          <a:xfrm>
            <a:off x="800017" y="1413817"/>
            <a:ext cx="1855107" cy="1854723"/>
          </a:xfrm>
          <a:prstGeom prst="rect">
            <a:avLst/>
          </a:prstGeom>
          <a:solidFill>
            <a:srgbClr val="CCCCCC"/>
          </a:solidFill>
          <a:ln w="25402">
            <a:solidFill>
              <a:srgbClr val="FFFFFF"/>
            </a:solidFill>
            <a:prstDash val="solid"/>
          </a:ln>
          <a:effectLst>
            <a:outerShdw dist="38096" dir="2700000" algn="tl">
              <a:srgbClr val="000000">
                <a:alpha val="20000"/>
              </a:srgbClr>
            </a:outerShdw>
          </a:effectLst>
        </p:spPr>
        <p:txBody>
          <a:bodyPr vert="horz" wrap="square" lIns="91440" tIns="45720" rIns="91440" bIns="45720" anchor="ctr" anchorCtr="1" compatLnSpc="1">
            <a:noAutofit/>
          </a:bodyPr>
          <a:lstStyle>
            <a:lvl1pPr marL="383033" marR="0" lvl="0" indent="-383033" algn="ctr" fontAlgn="auto">
              <a:lnSpc>
                <a:spcPct val="100000"/>
              </a:lnSpc>
              <a:spcBef>
                <a:spcPts val="0"/>
              </a:spcBef>
              <a:spcAft>
                <a:spcPts val="800"/>
              </a:spcAft>
              <a:buNone/>
              <a:tabLst/>
              <a:defRPr lang="en-US" sz="2000" b="0" i="0" u="none" strike="noStrike" kern="0" cap="none" spc="0" baseline="0">
                <a:solidFill>
                  <a:srgbClr val="FFFFFF"/>
                </a:solidFill>
                <a:uFillTx/>
                <a:latin typeface="Barlow"/>
              </a:defRPr>
            </a:lvl1pPr>
          </a:lstStyle>
          <a:p>
            <a:pPr lvl="0"/>
            <a:r>
              <a:rPr lang="en-US"/>
              <a:t>Photo</a:t>
            </a:r>
          </a:p>
        </p:txBody>
      </p:sp>
      <p:sp>
        <p:nvSpPr>
          <p:cNvPr id="3" name="Picture Placeholder 9">
            <a:extLst>
              <a:ext uri="{FF2B5EF4-FFF2-40B4-BE49-F238E27FC236}">
                <a16:creationId xmlns:a16="http://schemas.microsoft.com/office/drawing/2014/main" id="{7A828288-DE83-4963-9DE3-ECDC3B347A40}"/>
              </a:ext>
            </a:extLst>
          </p:cNvPr>
          <p:cNvSpPr txBox="1">
            <a:spLocks noGrp="1"/>
          </p:cNvSpPr>
          <p:nvPr>
            <p:ph type="pic" sz="quarter" idx="4294967295"/>
          </p:nvPr>
        </p:nvSpPr>
        <p:spPr>
          <a:xfrm>
            <a:off x="3720519" y="1413817"/>
            <a:ext cx="1855107" cy="1854723"/>
          </a:xfrm>
          <a:prstGeom prst="rect">
            <a:avLst/>
          </a:prstGeom>
          <a:solidFill>
            <a:srgbClr val="CCCCCC"/>
          </a:solidFill>
          <a:ln w="25402">
            <a:solidFill>
              <a:srgbClr val="FFFFFF"/>
            </a:solidFill>
            <a:prstDash val="solid"/>
          </a:ln>
          <a:effectLst>
            <a:outerShdw dist="38096" dir="2700000" algn="tl">
              <a:srgbClr val="000000">
                <a:alpha val="20000"/>
              </a:srgbClr>
            </a:outerShdw>
          </a:effectLst>
        </p:spPr>
        <p:txBody>
          <a:bodyPr vert="horz" wrap="square" lIns="91440" tIns="45720" rIns="91440" bIns="45720" anchor="ctr" anchorCtr="1" compatLnSpc="1">
            <a:noAutofit/>
          </a:bodyPr>
          <a:lstStyle>
            <a:lvl1pPr marL="383033" marR="0" lvl="0" indent="-383033" algn="ctr" fontAlgn="auto">
              <a:lnSpc>
                <a:spcPct val="100000"/>
              </a:lnSpc>
              <a:spcBef>
                <a:spcPts val="0"/>
              </a:spcBef>
              <a:spcAft>
                <a:spcPts val="800"/>
              </a:spcAft>
              <a:buNone/>
              <a:tabLst/>
              <a:defRPr lang="en-US" sz="2000" b="0" i="0" u="none" strike="noStrike" kern="0" cap="none" spc="0" baseline="0">
                <a:solidFill>
                  <a:srgbClr val="FFFFFF"/>
                </a:solidFill>
                <a:uFillTx/>
                <a:latin typeface="Barlow"/>
              </a:defRPr>
            </a:lvl1pPr>
          </a:lstStyle>
          <a:p>
            <a:pPr lvl="0"/>
            <a:r>
              <a:rPr lang="en-US"/>
              <a:t>Photo</a:t>
            </a:r>
          </a:p>
        </p:txBody>
      </p:sp>
      <p:sp>
        <p:nvSpPr>
          <p:cNvPr id="4" name="Picture Placeholder 9">
            <a:extLst>
              <a:ext uri="{FF2B5EF4-FFF2-40B4-BE49-F238E27FC236}">
                <a16:creationId xmlns:a16="http://schemas.microsoft.com/office/drawing/2014/main" id="{038357DA-BE4C-403D-A4DE-9953A94A9E0D}"/>
              </a:ext>
            </a:extLst>
          </p:cNvPr>
          <p:cNvSpPr txBox="1">
            <a:spLocks noGrp="1"/>
          </p:cNvSpPr>
          <p:nvPr>
            <p:ph type="pic" sz="quarter" idx="4294967295"/>
          </p:nvPr>
        </p:nvSpPr>
        <p:spPr>
          <a:xfrm>
            <a:off x="6641031" y="1413817"/>
            <a:ext cx="1855107" cy="1854723"/>
          </a:xfrm>
          <a:prstGeom prst="rect">
            <a:avLst/>
          </a:prstGeom>
          <a:solidFill>
            <a:srgbClr val="CCCCCC"/>
          </a:solidFill>
          <a:ln w="25402">
            <a:solidFill>
              <a:srgbClr val="FFFFFF"/>
            </a:solidFill>
            <a:prstDash val="solid"/>
          </a:ln>
          <a:effectLst>
            <a:outerShdw dist="38096" dir="2700000" algn="tl">
              <a:srgbClr val="000000">
                <a:alpha val="20000"/>
              </a:srgbClr>
            </a:outerShdw>
          </a:effectLst>
        </p:spPr>
        <p:txBody>
          <a:bodyPr vert="horz" wrap="square" lIns="91440" tIns="45720" rIns="91440" bIns="45720" anchor="ctr" anchorCtr="1" compatLnSpc="1">
            <a:noAutofit/>
          </a:bodyPr>
          <a:lstStyle>
            <a:lvl1pPr marL="383033" marR="0" lvl="0" indent="-383033" algn="ctr" fontAlgn="auto">
              <a:lnSpc>
                <a:spcPct val="100000"/>
              </a:lnSpc>
              <a:spcBef>
                <a:spcPts val="0"/>
              </a:spcBef>
              <a:spcAft>
                <a:spcPts val="800"/>
              </a:spcAft>
              <a:buNone/>
              <a:tabLst/>
              <a:defRPr lang="en-US" sz="2000" b="0" i="0" u="none" strike="noStrike" kern="0" cap="none" spc="0" baseline="0">
                <a:solidFill>
                  <a:srgbClr val="FFFFFF"/>
                </a:solidFill>
                <a:uFillTx/>
                <a:latin typeface="Barlow"/>
              </a:defRPr>
            </a:lvl1pPr>
          </a:lstStyle>
          <a:p>
            <a:pPr lvl="0"/>
            <a:r>
              <a:rPr lang="en-US"/>
              <a:t>Photo</a:t>
            </a:r>
          </a:p>
        </p:txBody>
      </p:sp>
      <p:sp>
        <p:nvSpPr>
          <p:cNvPr id="5" name="Picture Placeholder 9">
            <a:extLst>
              <a:ext uri="{FF2B5EF4-FFF2-40B4-BE49-F238E27FC236}">
                <a16:creationId xmlns:a16="http://schemas.microsoft.com/office/drawing/2014/main" id="{E4454161-7002-4300-8FE3-53A0FE4E42CA}"/>
              </a:ext>
            </a:extLst>
          </p:cNvPr>
          <p:cNvSpPr txBox="1">
            <a:spLocks noGrp="1"/>
          </p:cNvSpPr>
          <p:nvPr>
            <p:ph type="pic" sz="quarter" idx="4294967295"/>
          </p:nvPr>
        </p:nvSpPr>
        <p:spPr>
          <a:xfrm>
            <a:off x="9561533" y="1413817"/>
            <a:ext cx="1855107" cy="1854723"/>
          </a:xfrm>
          <a:prstGeom prst="rect">
            <a:avLst/>
          </a:prstGeom>
          <a:solidFill>
            <a:srgbClr val="CCCCCC"/>
          </a:solidFill>
          <a:ln w="25402">
            <a:solidFill>
              <a:srgbClr val="FFFFFF"/>
            </a:solidFill>
            <a:prstDash val="solid"/>
          </a:ln>
          <a:effectLst>
            <a:outerShdw dist="38096" dir="2700000" algn="tl">
              <a:srgbClr val="000000">
                <a:alpha val="20000"/>
              </a:srgbClr>
            </a:outerShdw>
          </a:effectLst>
        </p:spPr>
        <p:txBody>
          <a:bodyPr vert="horz" wrap="square" lIns="91440" tIns="45720" rIns="91440" bIns="45720" anchor="ctr" anchorCtr="1" compatLnSpc="1">
            <a:noAutofit/>
          </a:bodyPr>
          <a:lstStyle>
            <a:lvl1pPr marL="383033" marR="0" lvl="0" indent="-383033" algn="ctr" fontAlgn="auto">
              <a:lnSpc>
                <a:spcPct val="100000"/>
              </a:lnSpc>
              <a:spcBef>
                <a:spcPts val="0"/>
              </a:spcBef>
              <a:spcAft>
                <a:spcPts val="800"/>
              </a:spcAft>
              <a:buNone/>
              <a:tabLst/>
              <a:defRPr lang="en-US" sz="2000" b="0" i="0" u="none" strike="noStrike" kern="0" cap="none" spc="0" baseline="0">
                <a:solidFill>
                  <a:srgbClr val="FFFFFF"/>
                </a:solidFill>
                <a:uFillTx/>
                <a:latin typeface="Barlow"/>
              </a:defRPr>
            </a:lvl1pPr>
          </a:lstStyle>
          <a:p>
            <a:pPr lvl="0"/>
            <a:r>
              <a:rPr lang="en-US"/>
              <a:t>Photo</a:t>
            </a:r>
          </a:p>
        </p:txBody>
      </p:sp>
      <p:sp>
        <p:nvSpPr>
          <p:cNvPr id="6" name="Text Placeholder 2">
            <a:extLst>
              <a:ext uri="{FF2B5EF4-FFF2-40B4-BE49-F238E27FC236}">
                <a16:creationId xmlns:a16="http://schemas.microsoft.com/office/drawing/2014/main" id="{9D12A411-67DF-42DB-9A1F-CD8D714B56C4}"/>
              </a:ext>
            </a:extLst>
          </p:cNvPr>
          <p:cNvSpPr txBox="1">
            <a:spLocks noGrp="1"/>
          </p:cNvSpPr>
          <p:nvPr>
            <p:ph type="body" sz="quarter" idx="4294967295"/>
          </p:nvPr>
        </p:nvSpPr>
        <p:spPr>
          <a:xfrm>
            <a:off x="381743" y="3429000"/>
            <a:ext cx="2691655" cy="2359023"/>
          </a:xfrm>
          <a:prstGeom prst="rect">
            <a:avLst/>
          </a:prstGeom>
          <a:noFill/>
          <a:ln>
            <a:noFill/>
          </a:ln>
        </p:spPr>
        <p:txBody>
          <a:bodyPr vert="horz" wrap="square" lIns="91440" tIns="45720" rIns="91440" bIns="45720" anchor="t" anchorCtr="1" compatLnSpc="1">
            <a:noAutofit/>
          </a:bodyPr>
          <a:lstStyle>
            <a:lvl1pPr marL="0" marR="0" lvl="0" indent="0" algn="ctr" fontAlgn="auto">
              <a:lnSpc>
                <a:spcPct val="100000"/>
              </a:lnSpc>
              <a:spcBef>
                <a:spcPts val="0"/>
              </a:spcBef>
              <a:spcAft>
                <a:spcPts val="800"/>
              </a:spcAft>
              <a:buNone/>
              <a:tabLst/>
              <a:defRPr lang="en-US" sz="1600" b="1" i="0" u="none" strike="noStrike" kern="0" cap="none" spc="0" baseline="0">
                <a:solidFill>
                  <a:srgbClr val="4C4C4C"/>
                </a:solidFill>
                <a:uFillTx/>
                <a:latin typeface="Barlow"/>
              </a:defRPr>
            </a:lvl1pPr>
            <a:lvl2pPr marL="0" marR="0" lvl="1" indent="0" algn="ctr" fontAlgn="auto">
              <a:lnSpc>
                <a:spcPct val="100000"/>
              </a:lnSpc>
              <a:spcBef>
                <a:spcPts val="0"/>
              </a:spcBef>
              <a:spcAft>
                <a:spcPts val="800"/>
              </a:spcAft>
              <a:buNone/>
              <a:tabLst/>
              <a:defRPr lang="en-US" sz="1400" b="0" i="0" u="none" strike="noStrike" kern="0" cap="none" spc="0" baseline="0">
                <a:solidFill>
                  <a:srgbClr val="4C4C4C"/>
                </a:solidFill>
                <a:uFillTx/>
                <a:latin typeface="Barlow"/>
              </a:defRPr>
            </a:lvl2pPr>
          </a:lstStyle>
          <a:p>
            <a:pPr lvl="0"/>
            <a:r>
              <a:rPr lang="en-US"/>
              <a:t>Click to edit header</a:t>
            </a:r>
          </a:p>
          <a:p>
            <a:pPr lvl="1"/>
            <a:r>
              <a:rPr lang="en-US"/>
              <a:t>Test goes here</a:t>
            </a:r>
          </a:p>
        </p:txBody>
      </p:sp>
      <p:sp>
        <p:nvSpPr>
          <p:cNvPr id="7" name="Text Placeholder 2">
            <a:extLst>
              <a:ext uri="{FF2B5EF4-FFF2-40B4-BE49-F238E27FC236}">
                <a16:creationId xmlns:a16="http://schemas.microsoft.com/office/drawing/2014/main" id="{3E5DE0C0-1C1A-4043-8ED8-D05AE3D9D847}"/>
              </a:ext>
            </a:extLst>
          </p:cNvPr>
          <p:cNvSpPr txBox="1">
            <a:spLocks noGrp="1"/>
          </p:cNvSpPr>
          <p:nvPr>
            <p:ph type="body" sz="quarter" idx="4294967295"/>
          </p:nvPr>
        </p:nvSpPr>
        <p:spPr>
          <a:xfrm>
            <a:off x="9159983" y="3429000"/>
            <a:ext cx="2691655" cy="2359023"/>
          </a:xfrm>
          <a:prstGeom prst="rect">
            <a:avLst/>
          </a:prstGeom>
          <a:noFill/>
          <a:ln>
            <a:noFill/>
          </a:ln>
        </p:spPr>
        <p:txBody>
          <a:bodyPr vert="horz" wrap="square" lIns="91440" tIns="45720" rIns="91440" bIns="45720" anchor="t" anchorCtr="1" compatLnSpc="1">
            <a:noAutofit/>
          </a:bodyPr>
          <a:lstStyle>
            <a:lvl1pPr marL="0" marR="0" lvl="0" indent="0" algn="ctr" fontAlgn="auto">
              <a:lnSpc>
                <a:spcPct val="100000"/>
              </a:lnSpc>
              <a:spcBef>
                <a:spcPts val="0"/>
              </a:spcBef>
              <a:spcAft>
                <a:spcPts val="800"/>
              </a:spcAft>
              <a:buNone/>
              <a:tabLst/>
              <a:defRPr lang="en-US" sz="1600" b="1" i="0" u="none" strike="noStrike" kern="0" cap="none" spc="0" baseline="0">
                <a:solidFill>
                  <a:srgbClr val="4C4C4C"/>
                </a:solidFill>
                <a:uFillTx/>
                <a:latin typeface="Barlow"/>
              </a:defRPr>
            </a:lvl1pPr>
            <a:lvl2pPr marL="0" marR="0" lvl="1" indent="0" algn="ctr" fontAlgn="auto">
              <a:lnSpc>
                <a:spcPct val="100000"/>
              </a:lnSpc>
              <a:spcBef>
                <a:spcPts val="0"/>
              </a:spcBef>
              <a:spcAft>
                <a:spcPts val="800"/>
              </a:spcAft>
              <a:buNone/>
              <a:tabLst/>
              <a:defRPr lang="en-US" sz="1400" b="0" i="0" u="none" strike="noStrike" kern="0" cap="none" spc="0" baseline="0">
                <a:solidFill>
                  <a:srgbClr val="4C4C4C"/>
                </a:solidFill>
                <a:uFillTx/>
                <a:latin typeface="Barlow"/>
              </a:defRPr>
            </a:lvl2pPr>
          </a:lstStyle>
          <a:p>
            <a:pPr lvl="0"/>
            <a:r>
              <a:rPr lang="en-US"/>
              <a:t>Click to edit header</a:t>
            </a:r>
          </a:p>
          <a:p>
            <a:pPr lvl="1"/>
            <a:r>
              <a:rPr lang="en-US"/>
              <a:t>Test goes here</a:t>
            </a:r>
          </a:p>
        </p:txBody>
      </p:sp>
      <p:sp>
        <p:nvSpPr>
          <p:cNvPr id="8" name="Text Placeholder 2">
            <a:extLst>
              <a:ext uri="{FF2B5EF4-FFF2-40B4-BE49-F238E27FC236}">
                <a16:creationId xmlns:a16="http://schemas.microsoft.com/office/drawing/2014/main" id="{B7A193A7-F2C2-4415-A64F-56862C7DBD46}"/>
              </a:ext>
            </a:extLst>
          </p:cNvPr>
          <p:cNvSpPr txBox="1">
            <a:spLocks noGrp="1"/>
          </p:cNvSpPr>
          <p:nvPr>
            <p:ph type="body" sz="quarter" idx="4294967295"/>
          </p:nvPr>
        </p:nvSpPr>
        <p:spPr>
          <a:xfrm>
            <a:off x="3307823" y="3429000"/>
            <a:ext cx="2691655" cy="2359023"/>
          </a:xfrm>
          <a:prstGeom prst="rect">
            <a:avLst/>
          </a:prstGeom>
          <a:noFill/>
          <a:ln>
            <a:noFill/>
          </a:ln>
        </p:spPr>
        <p:txBody>
          <a:bodyPr vert="horz" wrap="square" lIns="91440" tIns="45720" rIns="91440" bIns="45720" anchor="t" anchorCtr="1" compatLnSpc="1">
            <a:noAutofit/>
          </a:bodyPr>
          <a:lstStyle>
            <a:lvl1pPr marL="0" marR="0" lvl="0" indent="0" algn="ctr" fontAlgn="auto">
              <a:lnSpc>
                <a:spcPct val="100000"/>
              </a:lnSpc>
              <a:spcBef>
                <a:spcPts val="0"/>
              </a:spcBef>
              <a:spcAft>
                <a:spcPts val="800"/>
              </a:spcAft>
              <a:buNone/>
              <a:tabLst/>
              <a:defRPr lang="en-US" sz="1600" b="1" i="0" u="none" strike="noStrike" kern="0" cap="none" spc="0" baseline="0">
                <a:solidFill>
                  <a:srgbClr val="4C4C4C"/>
                </a:solidFill>
                <a:uFillTx/>
                <a:latin typeface="Barlow"/>
              </a:defRPr>
            </a:lvl1pPr>
            <a:lvl2pPr marL="0" marR="0" lvl="1" indent="0" algn="ctr" fontAlgn="auto">
              <a:lnSpc>
                <a:spcPct val="100000"/>
              </a:lnSpc>
              <a:spcBef>
                <a:spcPts val="0"/>
              </a:spcBef>
              <a:spcAft>
                <a:spcPts val="800"/>
              </a:spcAft>
              <a:buNone/>
              <a:tabLst/>
              <a:defRPr lang="en-US" sz="1400" b="0" i="0" u="none" strike="noStrike" kern="0" cap="none" spc="0" baseline="0">
                <a:solidFill>
                  <a:srgbClr val="4C4C4C"/>
                </a:solidFill>
                <a:uFillTx/>
                <a:latin typeface="Barlow"/>
              </a:defRPr>
            </a:lvl2pPr>
          </a:lstStyle>
          <a:p>
            <a:pPr lvl="0"/>
            <a:r>
              <a:rPr lang="en-US"/>
              <a:t>Click to edit header</a:t>
            </a:r>
          </a:p>
          <a:p>
            <a:pPr lvl="1"/>
            <a:r>
              <a:rPr lang="en-US"/>
              <a:t>Test goes here</a:t>
            </a:r>
          </a:p>
        </p:txBody>
      </p:sp>
      <p:sp>
        <p:nvSpPr>
          <p:cNvPr id="9" name="Text Placeholder 2">
            <a:extLst>
              <a:ext uri="{FF2B5EF4-FFF2-40B4-BE49-F238E27FC236}">
                <a16:creationId xmlns:a16="http://schemas.microsoft.com/office/drawing/2014/main" id="{3D4BF567-AC03-47A8-ABBA-AD980B2FCA99}"/>
              </a:ext>
            </a:extLst>
          </p:cNvPr>
          <p:cNvSpPr txBox="1">
            <a:spLocks noGrp="1"/>
          </p:cNvSpPr>
          <p:nvPr>
            <p:ph type="body" sz="quarter" idx="4294967295"/>
          </p:nvPr>
        </p:nvSpPr>
        <p:spPr>
          <a:xfrm>
            <a:off x="6233903" y="3429000"/>
            <a:ext cx="2691655" cy="2359023"/>
          </a:xfrm>
          <a:prstGeom prst="rect">
            <a:avLst/>
          </a:prstGeom>
          <a:noFill/>
          <a:ln>
            <a:noFill/>
          </a:ln>
        </p:spPr>
        <p:txBody>
          <a:bodyPr vert="horz" wrap="square" lIns="91440" tIns="45720" rIns="91440" bIns="45720" anchor="t" anchorCtr="1" compatLnSpc="1">
            <a:noAutofit/>
          </a:bodyPr>
          <a:lstStyle>
            <a:lvl1pPr marL="0" marR="0" lvl="0" indent="0" algn="ctr" fontAlgn="auto">
              <a:lnSpc>
                <a:spcPct val="100000"/>
              </a:lnSpc>
              <a:spcBef>
                <a:spcPts val="0"/>
              </a:spcBef>
              <a:spcAft>
                <a:spcPts val="800"/>
              </a:spcAft>
              <a:buNone/>
              <a:tabLst/>
              <a:defRPr lang="en-US" sz="1600" b="1" i="0" u="none" strike="noStrike" kern="0" cap="none" spc="0" baseline="0">
                <a:solidFill>
                  <a:srgbClr val="4C4C4C"/>
                </a:solidFill>
                <a:uFillTx/>
                <a:latin typeface="Barlow"/>
              </a:defRPr>
            </a:lvl1pPr>
            <a:lvl2pPr marL="0" marR="0" lvl="1" indent="0" algn="ctr" fontAlgn="auto">
              <a:lnSpc>
                <a:spcPct val="100000"/>
              </a:lnSpc>
              <a:spcBef>
                <a:spcPts val="0"/>
              </a:spcBef>
              <a:spcAft>
                <a:spcPts val="800"/>
              </a:spcAft>
              <a:buNone/>
              <a:tabLst/>
              <a:defRPr lang="en-US" sz="1400" b="0" i="0" u="none" strike="noStrike" kern="0" cap="none" spc="0" baseline="0">
                <a:solidFill>
                  <a:srgbClr val="4C4C4C"/>
                </a:solidFill>
                <a:uFillTx/>
                <a:latin typeface="Barlow"/>
              </a:defRPr>
            </a:lvl2pPr>
          </a:lstStyle>
          <a:p>
            <a:pPr lvl="0"/>
            <a:r>
              <a:rPr lang="en-US"/>
              <a:t>Click to edit header</a:t>
            </a:r>
          </a:p>
          <a:p>
            <a:pPr lvl="1"/>
            <a:r>
              <a:rPr lang="en-US"/>
              <a:t>Test goes here</a:t>
            </a:r>
          </a:p>
        </p:txBody>
      </p:sp>
      <p:sp>
        <p:nvSpPr>
          <p:cNvPr id="10" name="Title 1">
            <a:extLst>
              <a:ext uri="{FF2B5EF4-FFF2-40B4-BE49-F238E27FC236}">
                <a16:creationId xmlns:a16="http://schemas.microsoft.com/office/drawing/2014/main" id="{1CA7EBF5-3076-4666-A382-FAE1FC52E484}"/>
              </a:ext>
            </a:extLst>
          </p:cNvPr>
          <p:cNvSpPr txBox="1">
            <a:spLocks noGrp="1"/>
          </p:cNvSpPr>
          <p:nvPr>
            <p:ph type="title"/>
          </p:nvPr>
        </p:nvSpPr>
        <p:spPr>
          <a:xfrm>
            <a:off x="381743" y="329760"/>
            <a:ext cx="11428509" cy="515529"/>
          </a:xfrm>
          <a:prstGeom prst="rect">
            <a:avLst/>
          </a:prstGeom>
          <a:noFill/>
          <a:ln>
            <a:noFill/>
          </a:ln>
        </p:spPr>
        <p:txBody>
          <a:bodyPr vert="horz" wrap="square" lIns="91440" tIns="45720" rIns="91440" bIns="45720" anchor="t" anchorCtr="1" compatLnSpc="1">
            <a:spAutoFit/>
          </a:bodyPr>
          <a:lstStyle>
            <a:lvl1pPr marL="0" marR="0" lvl="0" indent="0" algn="ctr" fontAlgn="auto">
              <a:lnSpc>
                <a:spcPts val="3300"/>
              </a:lnSpc>
              <a:spcBef>
                <a:spcPts val="0"/>
              </a:spcBef>
              <a:spcAft>
                <a:spcPts val="0"/>
              </a:spcAft>
              <a:tabLst/>
              <a:defRPr lang="en-US" sz="2999" b="1" i="0" u="none" strike="noStrike" kern="0" cap="none" spc="0" baseline="0">
                <a:solidFill>
                  <a:srgbClr val="000000"/>
                </a:solidFill>
                <a:uFillTx/>
                <a:latin typeface="Barlow"/>
                <a:cs typeface="Arial"/>
              </a:defRPr>
            </a:lvl1pPr>
          </a:lstStyle>
          <a:p>
            <a:pPr lvl="0"/>
            <a:r>
              <a:rPr lang="en-US"/>
              <a:t>Click to edit title</a:t>
            </a:r>
          </a:p>
        </p:txBody>
      </p:sp>
      <p:sp>
        <p:nvSpPr>
          <p:cNvPr id="11" name="Text Placeholder 6">
            <a:extLst>
              <a:ext uri="{FF2B5EF4-FFF2-40B4-BE49-F238E27FC236}">
                <a16:creationId xmlns:a16="http://schemas.microsoft.com/office/drawing/2014/main" id="{DEDD860F-DCB1-49BC-BFCB-92A82601E657}"/>
              </a:ext>
            </a:extLst>
          </p:cNvPr>
          <p:cNvSpPr txBox="1">
            <a:spLocks noGrp="1"/>
          </p:cNvSpPr>
          <p:nvPr>
            <p:ph type="body" sz="quarter" idx="4294967295"/>
          </p:nvPr>
        </p:nvSpPr>
        <p:spPr>
          <a:xfrm>
            <a:off x="381743" y="904551"/>
            <a:ext cx="11428509" cy="348816"/>
          </a:xfrm>
          <a:prstGeom prst="rect">
            <a:avLst/>
          </a:prstGeom>
          <a:noFill/>
          <a:ln>
            <a:noFill/>
          </a:ln>
        </p:spPr>
        <p:txBody>
          <a:bodyPr vert="horz" wrap="square" lIns="91440" tIns="45720" rIns="91440" bIns="45720" anchor="t" anchorCtr="1" compatLnSpc="1">
            <a:spAutoFit/>
          </a:bodyPr>
          <a:lstStyle>
            <a:lvl1pPr marL="0" marR="0" lvl="0" indent="0" algn="ctr" fontAlgn="auto">
              <a:lnSpc>
                <a:spcPts val="2000"/>
              </a:lnSpc>
              <a:spcBef>
                <a:spcPts val="0"/>
              </a:spcBef>
              <a:spcAft>
                <a:spcPts val="800"/>
              </a:spcAft>
              <a:buNone/>
              <a:tabLst/>
              <a:defRPr lang="en-US" sz="1800" b="0" i="0" u="none" strike="noStrike" kern="0" cap="none" spc="0" baseline="0">
                <a:solidFill>
                  <a:srgbClr val="4C4C4C"/>
                </a:solidFill>
                <a:uFillTx/>
                <a:latin typeface="Barlow"/>
              </a:defRPr>
            </a:lvl1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2196141564"/>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5 Column A">
    <p:spTree>
      <p:nvGrpSpPr>
        <p:cNvPr id="1" name=""/>
        <p:cNvGrpSpPr/>
        <p:nvPr/>
      </p:nvGrpSpPr>
      <p:grpSpPr>
        <a:xfrm>
          <a:off x="0" y="0"/>
          <a:ext cx="0" cy="0"/>
          <a:chOff x="0" y="0"/>
          <a:chExt cx="0" cy="0"/>
        </a:xfrm>
      </p:grpSpPr>
      <p:sp>
        <p:nvSpPr>
          <p:cNvPr id="2" name="Snip Diagonal Corner Rectangle 3">
            <a:extLst>
              <a:ext uri="{FF2B5EF4-FFF2-40B4-BE49-F238E27FC236}">
                <a16:creationId xmlns:a16="http://schemas.microsoft.com/office/drawing/2014/main" id="{8E769551-BF51-4E89-BD3D-D24BF1C2174C}"/>
              </a:ext>
            </a:extLst>
          </p:cNvPr>
          <p:cNvSpPr/>
          <p:nvPr/>
        </p:nvSpPr>
        <p:spPr>
          <a:xfrm>
            <a:off x="381743" y="1546149"/>
            <a:ext cx="11428509" cy="550962"/>
          </a:xfrm>
          <a:custGeom>
            <a:avLst>
              <a:gd name="f6" fmla="val 0"/>
              <a:gd name="f7" fmla="val 16667"/>
            </a:avLst>
            <a:gdLst>
              <a:gd name="f2" fmla="val w"/>
              <a:gd name="f3" fmla="val h"/>
              <a:gd name="f4" fmla="val ss"/>
              <a:gd name="f5" fmla="val 0"/>
              <a:gd name="f6" fmla="val 0"/>
              <a:gd name="f7" fmla="val 16667"/>
              <a:gd name="f8" fmla="abs f2"/>
              <a:gd name="f9" fmla="abs f3"/>
              <a:gd name="f10" fmla="abs f4"/>
              <a:gd name="f11" fmla="val f5"/>
              <a:gd name="f12" fmla="val f6"/>
              <a:gd name="f13" fmla="val f7"/>
              <a:gd name="f14" fmla="?: f8 f2 1"/>
              <a:gd name="f15" fmla="?: f9 f3 1"/>
              <a:gd name="f16" fmla="?: f10 f4 1"/>
              <a:gd name="f17" fmla="*/ f14 1 21600"/>
              <a:gd name="f18" fmla="*/ f15 1 21600"/>
              <a:gd name="f19" fmla="*/ 21600 f14 1"/>
              <a:gd name="f20" fmla="*/ 21600 f15 1"/>
              <a:gd name="f21" fmla="min f18 f17"/>
              <a:gd name="f22" fmla="*/ f19 1 f16"/>
              <a:gd name="f23" fmla="*/ f20 1 f16"/>
              <a:gd name="f24" fmla="val f22"/>
              <a:gd name="f25" fmla="val f23"/>
              <a:gd name="f26" fmla="*/ f11 f21 1"/>
              <a:gd name="f27" fmla="+- f25 0 f11"/>
              <a:gd name="f28" fmla="+- f24 0 f11"/>
              <a:gd name="f29" fmla="*/ f24 f21 1"/>
              <a:gd name="f30" fmla="*/ f25 f21 1"/>
              <a:gd name="f31" fmla="min f28 f27"/>
              <a:gd name="f32" fmla="*/ f31 f12 1"/>
              <a:gd name="f33" fmla="*/ f31 f13 1"/>
              <a:gd name="f34" fmla="*/ f32 1 100000"/>
              <a:gd name="f35" fmla="*/ f33 1 100000"/>
              <a:gd name="f36" fmla="+- f24 0 f34"/>
              <a:gd name="f37" fmla="+- f25 0 f34"/>
              <a:gd name="f38" fmla="+- f24 0 f35"/>
              <a:gd name="f39" fmla="+- f25 0 f35"/>
              <a:gd name="f40" fmla="+- f34 0 f35"/>
              <a:gd name="f41" fmla="*/ f34 f21 1"/>
              <a:gd name="f42" fmla="*/ f35 f21 1"/>
              <a:gd name="f43" fmla="?: f40 f34 f35"/>
              <a:gd name="f44" fmla="*/ f38 f21 1"/>
              <a:gd name="f45" fmla="*/ f37 f21 1"/>
              <a:gd name="f46" fmla="*/ f36 f21 1"/>
              <a:gd name="f47" fmla="*/ f39 f21 1"/>
              <a:gd name="f48" fmla="*/ f43 1 2"/>
              <a:gd name="f49" fmla="+- f24 0 f48"/>
              <a:gd name="f50" fmla="+- f25 0 f48"/>
              <a:gd name="f51" fmla="*/ f48 f21 1"/>
              <a:gd name="f52" fmla="*/ f49 f21 1"/>
              <a:gd name="f53" fmla="*/ f50 f21 1"/>
            </a:gdLst>
            <a:ahLst/>
            <a:cxnLst>
              <a:cxn ang="3cd4">
                <a:pos x="hc" y="t"/>
              </a:cxn>
              <a:cxn ang="0">
                <a:pos x="r" y="vc"/>
              </a:cxn>
              <a:cxn ang="cd4">
                <a:pos x="hc" y="b"/>
              </a:cxn>
              <a:cxn ang="cd2">
                <a:pos x="l" y="vc"/>
              </a:cxn>
            </a:cxnLst>
            <a:rect l="f51" t="f51" r="f52" b="f53"/>
            <a:pathLst>
              <a:path>
                <a:moveTo>
                  <a:pt x="f41" y="f26"/>
                </a:moveTo>
                <a:lnTo>
                  <a:pt x="f44" y="f26"/>
                </a:lnTo>
                <a:lnTo>
                  <a:pt x="f29" y="f42"/>
                </a:lnTo>
                <a:lnTo>
                  <a:pt x="f29" y="f45"/>
                </a:lnTo>
                <a:lnTo>
                  <a:pt x="f46" y="f30"/>
                </a:lnTo>
                <a:lnTo>
                  <a:pt x="f42" y="f30"/>
                </a:lnTo>
                <a:lnTo>
                  <a:pt x="f26" y="f47"/>
                </a:lnTo>
                <a:lnTo>
                  <a:pt x="f26" y="f41"/>
                </a:lnTo>
                <a:close/>
              </a:path>
            </a:pathLst>
          </a:custGeom>
          <a:gradFill>
            <a:gsLst>
              <a:gs pos="0">
                <a:srgbClr val="CD163F"/>
              </a:gs>
              <a:gs pos="100000">
                <a:srgbClr val="003E7E"/>
              </a:gs>
            </a:gsLst>
            <a:lin ang="2700000"/>
          </a:gradFill>
          <a:ln cap="flat">
            <a:noFill/>
            <a:prstDash val="solid"/>
          </a:ln>
        </p:spPr>
        <p:txBody>
          <a:bodyPr vert="horz" wrap="square" lIns="91440" tIns="45720" rIns="91440" bIns="45720" anchor="ctr"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Barlow"/>
            </a:endParaRPr>
          </a:p>
        </p:txBody>
      </p:sp>
      <p:sp>
        <p:nvSpPr>
          <p:cNvPr id="3" name="Text Placeholder 2">
            <a:extLst>
              <a:ext uri="{FF2B5EF4-FFF2-40B4-BE49-F238E27FC236}">
                <a16:creationId xmlns:a16="http://schemas.microsoft.com/office/drawing/2014/main" id="{46E5A54D-4AC1-451D-9AEC-114F8D458436}"/>
              </a:ext>
            </a:extLst>
          </p:cNvPr>
          <p:cNvSpPr txBox="1">
            <a:spLocks noGrp="1"/>
          </p:cNvSpPr>
          <p:nvPr>
            <p:ph type="body" sz="quarter" idx="4294967295"/>
          </p:nvPr>
        </p:nvSpPr>
        <p:spPr>
          <a:xfrm>
            <a:off x="462768" y="2210763"/>
            <a:ext cx="2106805" cy="307777"/>
          </a:xfrm>
          <a:prstGeom prst="rect">
            <a:avLst/>
          </a:prstGeom>
          <a:noFill/>
          <a:ln>
            <a:noFill/>
          </a:ln>
        </p:spPr>
        <p:txBody>
          <a:bodyPr vert="horz" wrap="square" lIns="91440" tIns="45720" rIns="91440" bIns="45720" anchor="t" anchorCtr="0" compatLnSpc="1">
            <a:spAutoFit/>
          </a:bodyPr>
          <a:lstStyle>
            <a:lvl1pPr marL="0" marR="0" lvl="0" indent="0" fontAlgn="auto">
              <a:lnSpc>
                <a:spcPct val="100000"/>
              </a:lnSpc>
              <a:spcBef>
                <a:spcPts val="0"/>
              </a:spcBef>
              <a:spcAft>
                <a:spcPts val="800"/>
              </a:spcAft>
              <a:buNone/>
              <a:tabLst/>
              <a:defRPr lang="en-US" sz="1400" b="0" i="0" u="none" strike="noStrike" kern="0" cap="none" spc="0" baseline="0">
                <a:solidFill>
                  <a:srgbClr val="4C4C4C"/>
                </a:solidFill>
                <a:uFillTx/>
                <a:latin typeface="Barlow"/>
              </a:defRPr>
            </a:lvl1pPr>
          </a:lstStyle>
          <a:p>
            <a:pPr lvl="0"/>
            <a:endParaRPr lang="en-US"/>
          </a:p>
        </p:txBody>
      </p:sp>
      <p:sp>
        <p:nvSpPr>
          <p:cNvPr id="4" name="Text Placeholder 2">
            <a:extLst>
              <a:ext uri="{FF2B5EF4-FFF2-40B4-BE49-F238E27FC236}">
                <a16:creationId xmlns:a16="http://schemas.microsoft.com/office/drawing/2014/main" id="{2839079A-821E-4759-8481-415F171E052F}"/>
              </a:ext>
            </a:extLst>
          </p:cNvPr>
          <p:cNvSpPr txBox="1">
            <a:spLocks noGrp="1"/>
          </p:cNvSpPr>
          <p:nvPr>
            <p:ph type="body" sz="quarter" idx="4294967295"/>
          </p:nvPr>
        </p:nvSpPr>
        <p:spPr>
          <a:xfrm>
            <a:off x="2751658" y="2210763"/>
            <a:ext cx="2106805" cy="307777"/>
          </a:xfrm>
          <a:prstGeom prst="rect">
            <a:avLst/>
          </a:prstGeom>
          <a:noFill/>
          <a:ln>
            <a:noFill/>
          </a:ln>
        </p:spPr>
        <p:txBody>
          <a:bodyPr vert="horz" wrap="square" lIns="91440" tIns="45720" rIns="91440" bIns="45720" anchor="t" anchorCtr="0" compatLnSpc="1">
            <a:spAutoFit/>
          </a:bodyPr>
          <a:lstStyle>
            <a:lvl1pPr marL="0" marR="0" lvl="0" indent="0" fontAlgn="auto">
              <a:lnSpc>
                <a:spcPct val="100000"/>
              </a:lnSpc>
              <a:spcBef>
                <a:spcPts val="0"/>
              </a:spcBef>
              <a:spcAft>
                <a:spcPts val="800"/>
              </a:spcAft>
              <a:buNone/>
              <a:tabLst/>
              <a:defRPr lang="en-US" sz="1400" b="0" i="0" u="none" strike="noStrike" kern="0" cap="none" spc="0" baseline="0">
                <a:solidFill>
                  <a:srgbClr val="4C4C4C"/>
                </a:solidFill>
                <a:uFillTx/>
                <a:latin typeface="Barlow"/>
              </a:defRPr>
            </a:lvl1pPr>
          </a:lstStyle>
          <a:p>
            <a:pPr lvl="0"/>
            <a:endParaRPr lang="en-US"/>
          </a:p>
        </p:txBody>
      </p:sp>
      <p:sp>
        <p:nvSpPr>
          <p:cNvPr id="5" name="Text Placeholder 2">
            <a:extLst>
              <a:ext uri="{FF2B5EF4-FFF2-40B4-BE49-F238E27FC236}">
                <a16:creationId xmlns:a16="http://schemas.microsoft.com/office/drawing/2014/main" id="{E209E47A-A532-4CAD-9CCF-430334EA11EE}"/>
              </a:ext>
            </a:extLst>
          </p:cNvPr>
          <p:cNvSpPr txBox="1">
            <a:spLocks noGrp="1"/>
          </p:cNvSpPr>
          <p:nvPr>
            <p:ph type="body" sz="quarter" idx="4294967295"/>
          </p:nvPr>
        </p:nvSpPr>
        <p:spPr>
          <a:xfrm>
            <a:off x="5040556" y="2210763"/>
            <a:ext cx="2106805" cy="307777"/>
          </a:xfrm>
          <a:prstGeom prst="rect">
            <a:avLst/>
          </a:prstGeom>
          <a:noFill/>
          <a:ln>
            <a:noFill/>
          </a:ln>
        </p:spPr>
        <p:txBody>
          <a:bodyPr vert="horz" wrap="square" lIns="91440" tIns="45720" rIns="91440" bIns="45720" anchor="t" anchorCtr="0" compatLnSpc="1">
            <a:spAutoFit/>
          </a:bodyPr>
          <a:lstStyle>
            <a:lvl1pPr marL="0" marR="0" lvl="0" indent="0" fontAlgn="auto">
              <a:lnSpc>
                <a:spcPct val="100000"/>
              </a:lnSpc>
              <a:spcBef>
                <a:spcPts val="0"/>
              </a:spcBef>
              <a:spcAft>
                <a:spcPts val="800"/>
              </a:spcAft>
              <a:buNone/>
              <a:tabLst/>
              <a:defRPr lang="en-US" sz="1400" b="0" i="0" u="none" strike="noStrike" kern="0" cap="none" spc="0" baseline="0">
                <a:solidFill>
                  <a:srgbClr val="4C4C4C"/>
                </a:solidFill>
                <a:uFillTx/>
                <a:latin typeface="Barlow"/>
              </a:defRPr>
            </a:lvl1pPr>
          </a:lstStyle>
          <a:p>
            <a:pPr lvl="0"/>
            <a:endParaRPr lang="en-US"/>
          </a:p>
        </p:txBody>
      </p:sp>
      <p:sp>
        <p:nvSpPr>
          <p:cNvPr id="6" name="Text Placeholder 2">
            <a:extLst>
              <a:ext uri="{FF2B5EF4-FFF2-40B4-BE49-F238E27FC236}">
                <a16:creationId xmlns:a16="http://schemas.microsoft.com/office/drawing/2014/main" id="{5A93969B-CB64-4AD7-B93C-0F7B4F34410D}"/>
              </a:ext>
            </a:extLst>
          </p:cNvPr>
          <p:cNvSpPr txBox="1">
            <a:spLocks noGrp="1"/>
          </p:cNvSpPr>
          <p:nvPr>
            <p:ph type="body" sz="quarter" idx="4294967295"/>
          </p:nvPr>
        </p:nvSpPr>
        <p:spPr>
          <a:xfrm>
            <a:off x="7329446" y="2210763"/>
            <a:ext cx="2106805" cy="307777"/>
          </a:xfrm>
          <a:prstGeom prst="rect">
            <a:avLst/>
          </a:prstGeom>
          <a:noFill/>
          <a:ln>
            <a:noFill/>
          </a:ln>
        </p:spPr>
        <p:txBody>
          <a:bodyPr vert="horz" wrap="square" lIns="91440" tIns="45720" rIns="91440" bIns="45720" anchor="t" anchorCtr="0" compatLnSpc="1">
            <a:spAutoFit/>
          </a:bodyPr>
          <a:lstStyle>
            <a:lvl1pPr marL="0" marR="0" lvl="0" indent="0" fontAlgn="auto">
              <a:lnSpc>
                <a:spcPct val="100000"/>
              </a:lnSpc>
              <a:spcBef>
                <a:spcPts val="0"/>
              </a:spcBef>
              <a:spcAft>
                <a:spcPts val="800"/>
              </a:spcAft>
              <a:buNone/>
              <a:tabLst/>
              <a:defRPr lang="en-US" sz="1400" b="0" i="0" u="none" strike="noStrike" kern="0" cap="none" spc="0" baseline="0">
                <a:solidFill>
                  <a:srgbClr val="4C4C4C"/>
                </a:solidFill>
                <a:uFillTx/>
                <a:latin typeface="Barlow"/>
              </a:defRPr>
            </a:lvl1pPr>
          </a:lstStyle>
          <a:p>
            <a:pPr lvl="0"/>
            <a:endParaRPr lang="en-US"/>
          </a:p>
        </p:txBody>
      </p:sp>
      <p:sp>
        <p:nvSpPr>
          <p:cNvPr id="7" name="Text Placeholder 2">
            <a:extLst>
              <a:ext uri="{FF2B5EF4-FFF2-40B4-BE49-F238E27FC236}">
                <a16:creationId xmlns:a16="http://schemas.microsoft.com/office/drawing/2014/main" id="{F2D3B239-1739-45C4-9EA3-1738D9F1F5D9}"/>
              </a:ext>
            </a:extLst>
          </p:cNvPr>
          <p:cNvSpPr txBox="1">
            <a:spLocks noGrp="1"/>
          </p:cNvSpPr>
          <p:nvPr>
            <p:ph type="body" sz="quarter" idx="4294967295"/>
          </p:nvPr>
        </p:nvSpPr>
        <p:spPr>
          <a:xfrm>
            <a:off x="9618344" y="2210763"/>
            <a:ext cx="2106805" cy="307777"/>
          </a:xfrm>
          <a:prstGeom prst="rect">
            <a:avLst/>
          </a:prstGeom>
          <a:noFill/>
          <a:ln>
            <a:noFill/>
          </a:ln>
        </p:spPr>
        <p:txBody>
          <a:bodyPr vert="horz" wrap="square" lIns="91440" tIns="45720" rIns="91440" bIns="45720" anchor="t" anchorCtr="0" compatLnSpc="1">
            <a:spAutoFit/>
          </a:bodyPr>
          <a:lstStyle>
            <a:lvl1pPr marL="0" marR="0" lvl="0" indent="0" fontAlgn="auto">
              <a:lnSpc>
                <a:spcPct val="100000"/>
              </a:lnSpc>
              <a:spcBef>
                <a:spcPts val="0"/>
              </a:spcBef>
              <a:spcAft>
                <a:spcPts val="800"/>
              </a:spcAft>
              <a:buNone/>
              <a:tabLst/>
              <a:defRPr lang="en-US" sz="1400" b="0" i="0" u="none" strike="noStrike" kern="0" cap="none" spc="0" baseline="0">
                <a:solidFill>
                  <a:srgbClr val="4C4C4C"/>
                </a:solidFill>
                <a:uFillTx/>
                <a:latin typeface="Barlow"/>
              </a:defRPr>
            </a:lvl1pPr>
          </a:lstStyle>
          <a:p>
            <a:pPr lvl="0"/>
            <a:endParaRPr lang="en-US"/>
          </a:p>
        </p:txBody>
      </p:sp>
      <p:sp>
        <p:nvSpPr>
          <p:cNvPr id="8" name="Text Placeholder 2">
            <a:extLst>
              <a:ext uri="{FF2B5EF4-FFF2-40B4-BE49-F238E27FC236}">
                <a16:creationId xmlns:a16="http://schemas.microsoft.com/office/drawing/2014/main" id="{BAB88D94-929A-46C2-87CC-6E2306408D6A}"/>
              </a:ext>
            </a:extLst>
          </p:cNvPr>
          <p:cNvSpPr txBox="1">
            <a:spLocks noGrp="1"/>
          </p:cNvSpPr>
          <p:nvPr>
            <p:ph type="body" sz="quarter" idx="4294967295"/>
          </p:nvPr>
        </p:nvSpPr>
        <p:spPr>
          <a:xfrm>
            <a:off x="462768" y="1661318"/>
            <a:ext cx="2106805" cy="338556"/>
          </a:xfrm>
          <a:prstGeom prst="rect">
            <a:avLst/>
          </a:prstGeom>
          <a:noFill/>
          <a:ln>
            <a:noFill/>
          </a:ln>
        </p:spPr>
        <p:txBody>
          <a:bodyPr vert="horz" wrap="square" lIns="91440" tIns="45720" rIns="91440" bIns="45720" anchor="ctr" anchorCtr="1" compatLnSpc="1">
            <a:spAutoFit/>
          </a:bodyPr>
          <a:lstStyle>
            <a:lvl1pPr marL="11109" marR="0" lvl="0" indent="-11109" algn="ctr" fontAlgn="auto">
              <a:lnSpc>
                <a:spcPct val="100000"/>
              </a:lnSpc>
              <a:spcBef>
                <a:spcPts val="0"/>
              </a:spcBef>
              <a:spcAft>
                <a:spcPts val="800"/>
              </a:spcAft>
              <a:buNone/>
              <a:tabLst/>
              <a:defRPr lang="en-US" sz="1600" b="1" i="0" u="none" strike="noStrike" kern="0" cap="none" spc="0" baseline="0">
                <a:solidFill>
                  <a:srgbClr val="FFFFFF"/>
                </a:solidFill>
                <a:uFillTx/>
                <a:latin typeface="Barlow"/>
              </a:defRPr>
            </a:lvl1pPr>
          </a:lstStyle>
          <a:p>
            <a:pPr lvl="0"/>
            <a:r>
              <a:rPr lang="en-US"/>
              <a:t>Click to edit</a:t>
            </a:r>
          </a:p>
        </p:txBody>
      </p:sp>
      <p:sp>
        <p:nvSpPr>
          <p:cNvPr id="9" name="Text Placeholder 2">
            <a:extLst>
              <a:ext uri="{FF2B5EF4-FFF2-40B4-BE49-F238E27FC236}">
                <a16:creationId xmlns:a16="http://schemas.microsoft.com/office/drawing/2014/main" id="{AE975E9C-A1A8-4136-8E13-FA1A361AECE4}"/>
              </a:ext>
            </a:extLst>
          </p:cNvPr>
          <p:cNvSpPr txBox="1">
            <a:spLocks noGrp="1"/>
          </p:cNvSpPr>
          <p:nvPr>
            <p:ph type="body" sz="quarter" idx="4294967295"/>
          </p:nvPr>
        </p:nvSpPr>
        <p:spPr>
          <a:xfrm>
            <a:off x="2751667" y="1661318"/>
            <a:ext cx="2106805" cy="338556"/>
          </a:xfrm>
          <a:prstGeom prst="rect">
            <a:avLst/>
          </a:prstGeom>
          <a:noFill/>
          <a:ln>
            <a:noFill/>
          </a:ln>
        </p:spPr>
        <p:txBody>
          <a:bodyPr vert="horz" wrap="square" lIns="91440" tIns="45720" rIns="91440" bIns="45720" anchor="ctr" anchorCtr="1" compatLnSpc="1">
            <a:spAutoFit/>
          </a:bodyPr>
          <a:lstStyle>
            <a:lvl1pPr marL="11109" marR="0" lvl="0" indent="-11109" algn="ctr" fontAlgn="auto">
              <a:lnSpc>
                <a:spcPct val="100000"/>
              </a:lnSpc>
              <a:spcBef>
                <a:spcPts val="0"/>
              </a:spcBef>
              <a:spcAft>
                <a:spcPts val="800"/>
              </a:spcAft>
              <a:buNone/>
              <a:tabLst/>
              <a:defRPr lang="en-US" sz="1600" b="1" i="0" u="none" strike="noStrike" kern="0" cap="none" spc="0" baseline="0">
                <a:solidFill>
                  <a:srgbClr val="FFFFFF"/>
                </a:solidFill>
                <a:uFillTx/>
                <a:latin typeface="Barlow"/>
              </a:defRPr>
            </a:lvl1pPr>
          </a:lstStyle>
          <a:p>
            <a:pPr lvl="0"/>
            <a:r>
              <a:rPr lang="en-US"/>
              <a:t>Click to edit</a:t>
            </a:r>
          </a:p>
        </p:txBody>
      </p:sp>
      <p:sp>
        <p:nvSpPr>
          <p:cNvPr id="10" name="Text Placeholder 2">
            <a:extLst>
              <a:ext uri="{FF2B5EF4-FFF2-40B4-BE49-F238E27FC236}">
                <a16:creationId xmlns:a16="http://schemas.microsoft.com/office/drawing/2014/main" id="{B21F1F0F-A1B9-428E-98D4-A2304D79CBBE}"/>
              </a:ext>
            </a:extLst>
          </p:cNvPr>
          <p:cNvSpPr txBox="1">
            <a:spLocks noGrp="1"/>
          </p:cNvSpPr>
          <p:nvPr>
            <p:ph type="body" sz="quarter" idx="4294967295"/>
          </p:nvPr>
        </p:nvSpPr>
        <p:spPr>
          <a:xfrm>
            <a:off x="5040556" y="1661318"/>
            <a:ext cx="2106805" cy="338556"/>
          </a:xfrm>
          <a:prstGeom prst="rect">
            <a:avLst/>
          </a:prstGeom>
          <a:noFill/>
          <a:ln>
            <a:noFill/>
          </a:ln>
        </p:spPr>
        <p:txBody>
          <a:bodyPr vert="horz" wrap="square" lIns="91440" tIns="45720" rIns="91440" bIns="45720" anchor="ctr" anchorCtr="1" compatLnSpc="1">
            <a:spAutoFit/>
          </a:bodyPr>
          <a:lstStyle>
            <a:lvl1pPr marL="11109" marR="0" lvl="0" indent="-11109" algn="ctr" fontAlgn="auto">
              <a:lnSpc>
                <a:spcPct val="100000"/>
              </a:lnSpc>
              <a:spcBef>
                <a:spcPts val="0"/>
              </a:spcBef>
              <a:spcAft>
                <a:spcPts val="800"/>
              </a:spcAft>
              <a:buNone/>
              <a:tabLst/>
              <a:defRPr lang="en-US" sz="1600" b="1" i="0" u="none" strike="noStrike" kern="0" cap="none" spc="0" baseline="0">
                <a:solidFill>
                  <a:srgbClr val="FFFFFF"/>
                </a:solidFill>
                <a:uFillTx/>
                <a:latin typeface="Barlow"/>
              </a:defRPr>
            </a:lvl1pPr>
          </a:lstStyle>
          <a:p>
            <a:pPr lvl="0"/>
            <a:r>
              <a:rPr lang="en-US"/>
              <a:t>Click to edit</a:t>
            </a:r>
          </a:p>
        </p:txBody>
      </p:sp>
      <p:sp>
        <p:nvSpPr>
          <p:cNvPr id="11" name="Text Placeholder 2">
            <a:extLst>
              <a:ext uri="{FF2B5EF4-FFF2-40B4-BE49-F238E27FC236}">
                <a16:creationId xmlns:a16="http://schemas.microsoft.com/office/drawing/2014/main" id="{09706309-DA72-4301-9F06-24AB0E3ED5B5}"/>
              </a:ext>
            </a:extLst>
          </p:cNvPr>
          <p:cNvSpPr txBox="1">
            <a:spLocks noGrp="1"/>
          </p:cNvSpPr>
          <p:nvPr>
            <p:ph type="body" sz="quarter" idx="4294967295"/>
          </p:nvPr>
        </p:nvSpPr>
        <p:spPr>
          <a:xfrm>
            <a:off x="7329455" y="1661318"/>
            <a:ext cx="2106805" cy="338556"/>
          </a:xfrm>
          <a:prstGeom prst="rect">
            <a:avLst/>
          </a:prstGeom>
          <a:noFill/>
          <a:ln>
            <a:noFill/>
          </a:ln>
        </p:spPr>
        <p:txBody>
          <a:bodyPr vert="horz" wrap="square" lIns="91440" tIns="45720" rIns="91440" bIns="45720" anchor="ctr" anchorCtr="1" compatLnSpc="1">
            <a:spAutoFit/>
          </a:bodyPr>
          <a:lstStyle>
            <a:lvl1pPr marL="11109" marR="0" lvl="0" indent="-11109" algn="ctr" fontAlgn="auto">
              <a:lnSpc>
                <a:spcPct val="100000"/>
              </a:lnSpc>
              <a:spcBef>
                <a:spcPts val="0"/>
              </a:spcBef>
              <a:spcAft>
                <a:spcPts val="800"/>
              </a:spcAft>
              <a:buNone/>
              <a:tabLst/>
              <a:defRPr lang="en-US" sz="1600" b="1" i="0" u="none" strike="noStrike" kern="0" cap="none" spc="0" baseline="0">
                <a:solidFill>
                  <a:srgbClr val="FFFFFF"/>
                </a:solidFill>
                <a:uFillTx/>
                <a:latin typeface="Barlow"/>
              </a:defRPr>
            </a:lvl1pPr>
          </a:lstStyle>
          <a:p>
            <a:pPr lvl="0"/>
            <a:r>
              <a:rPr lang="en-US"/>
              <a:t>Click to edit</a:t>
            </a:r>
          </a:p>
        </p:txBody>
      </p:sp>
      <p:sp>
        <p:nvSpPr>
          <p:cNvPr id="12" name="Text Placeholder 2">
            <a:extLst>
              <a:ext uri="{FF2B5EF4-FFF2-40B4-BE49-F238E27FC236}">
                <a16:creationId xmlns:a16="http://schemas.microsoft.com/office/drawing/2014/main" id="{E449B40F-5EC0-4486-8A20-F339EA7730E1}"/>
              </a:ext>
            </a:extLst>
          </p:cNvPr>
          <p:cNvSpPr txBox="1">
            <a:spLocks noGrp="1"/>
          </p:cNvSpPr>
          <p:nvPr>
            <p:ph type="body" sz="quarter" idx="4294967295"/>
          </p:nvPr>
        </p:nvSpPr>
        <p:spPr>
          <a:xfrm>
            <a:off x="9618344" y="1661318"/>
            <a:ext cx="2106805" cy="338556"/>
          </a:xfrm>
          <a:prstGeom prst="rect">
            <a:avLst/>
          </a:prstGeom>
          <a:noFill/>
          <a:ln>
            <a:noFill/>
          </a:ln>
        </p:spPr>
        <p:txBody>
          <a:bodyPr vert="horz" wrap="square" lIns="91440" tIns="45720" rIns="91440" bIns="45720" anchor="ctr" anchorCtr="1" compatLnSpc="1">
            <a:spAutoFit/>
          </a:bodyPr>
          <a:lstStyle>
            <a:lvl1pPr marL="11109" marR="0" lvl="0" indent="-11109" algn="ctr" fontAlgn="auto">
              <a:lnSpc>
                <a:spcPct val="100000"/>
              </a:lnSpc>
              <a:spcBef>
                <a:spcPts val="0"/>
              </a:spcBef>
              <a:spcAft>
                <a:spcPts val="800"/>
              </a:spcAft>
              <a:buNone/>
              <a:tabLst/>
              <a:defRPr lang="en-US" sz="1600" b="1" i="0" u="none" strike="noStrike" kern="0" cap="none" spc="0" baseline="0">
                <a:solidFill>
                  <a:srgbClr val="FFFFFF"/>
                </a:solidFill>
                <a:uFillTx/>
                <a:latin typeface="Barlow"/>
              </a:defRPr>
            </a:lvl1pPr>
          </a:lstStyle>
          <a:p>
            <a:pPr lvl="0"/>
            <a:r>
              <a:rPr lang="en-US"/>
              <a:t>Click to edit</a:t>
            </a:r>
          </a:p>
        </p:txBody>
      </p:sp>
      <p:sp>
        <p:nvSpPr>
          <p:cNvPr id="13" name="Title 1">
            <a:extLst>
              <a:ext uri="{FF2B5EF4-FFF2-40B4-BE49-F238E27FC236}">
                <a16:creationId xmlns:a16="http://schemas.microsoft.com/office/drawing/2014/main" id="{1940E2DA-22BA-4D6F-B8E2-CEB52ACD1DC4}"/>
              </a:ext>
            </a:extLst>
          </p:cNvPr>
          <p:cNvSpPr txBox="1">
            <a:spLocks noGrp="1"/>
          </p:cNvSpPr>
          <p:nvPr>
            <p:ph type="title"/>
          </p:nvPr>
        </p:nvSpPr>
        <p:spPr>
          <a:xfrm>
            <a:off x="381743" y="329760"/>
            <a:ext cx="11428509" cy="515529"/>
          </a:xfrm>
          <a:prstGeom prst="rect">
            <a:avLst/>
          </a:prstGeom>
          <a:noFill/>
          <a:ln>
            <a:noFill/>
          </a:ln>
        </p:spPr>
        <p:txBody>
          <a:bodyPr vert="horz" wrap="square" lIns="91440" tIns="45720" rIns="91440" bIns="45720" anchor="t" anchorCtr="0" compatLnSpc="1">
            <a:spAutoFit/>
          </a:bodyPr>
          <a:lstStyle>
            <a:lvl1pPr marL="0" marR="0" lvl="0" indent="0" fontAlgn="auto">
              <a:lnSpc>
                <a:spcPts val="3300"/>
              </a:lnSpc>
              <a:spcBef>
                <a:spcPts val="0"/>
              </a:spcBef>
              <a:spcAft>
                <a:spcPts val="0"/>
              </a:spcAft>
              <a:tabLst/>
              <a:defRPr lang="en-US" sz="2999" b="1" i="0" u="none" strike="noStrike" kern="0" cap="none" spc="0" baseline="0">
                <a:solidFill>
                  <a:srgbClr val="000000"/>
                </a:solidFill>
                <a:uFillTx/>
                <a:latin typeface="Barlow"/>
                <a:cs typeface="Arial"/>
              </a:defRPr>
            </a:lvl1pPr>
          </a:lstStyle>
          <a:p>
            <a:pPr lvl="0"/>
            <a:r>
              <a:rPr lang="en-US"/>
              <a:t>Click to edit title</a:t>
            </a:r>
          </a:p>
        </p:txBody>
      </p:sp>
      <p:sp>
        <p:nvSpPr>
          <p:cNvPr id="14" name="Text Placeholder 6">
            <a:extLst>
              <a:ext uri="{FF2B5EF4-FFF2-40B4-BE49-F238E27FC236}">
                <a16:creationId xmlns:a16="http://schemas.microsoft.com/office/drawing/2014/main" id="{6F36E0E4-50A3-461B-82B2-C7558A9B5EF6}"/>
              </a:ext>
            </a:extLst>
          </p:cNvPr>
          <p:cNvSpPr txBox="1">
            <a:spLocks noGrp="1"/>
          </p:cNvSpPr>
          <p:nvPr>
            <p:ph type="body" sz="quarter" idx="4294967295"/>
          </p:nvPr>
        </p:nvSpPr>
        <p:spPr>
          <a:xfrm>
            <a:off x="381743" y="904551"/>
            <a:ext cx="11428509" cy="348816"/>
          </a:xfrm>
          <a:prstGeom prst="rect">
            <a:avLst/>
          </a:prstGeom>
          <a:noFill/>
          <a:ln>
            <a:noFill/>
          </a:ln>
        </p:spPr>
        <p:txBody>
          <a:bodyPr vert="horz" wrap="square" lIns="91440" tIns="45720" rIns="91440" bIns="45720" anchor="t" anchorCtr="0" compatLnSpc="1">
            <a:spAutoFit/>
          </a:bodyPr>
          <a:lstStyle>
            <a:lvl1pPr marL="0" marR="0" lvl="0" indent="0" fontAlgn="auto">
              <a:lnSpc>
                <a:spcPts val="2000"/>
              </a:lnSpc>
              <a:spcBef>
                <a:spcPts val="0"/>
              </a:spcBef>
              <a:spcAft>
                <a:spcPts val="800"/>
              </a:spcAft>
              <a:buNone/>
              <a:tabLst/>
              <a:defRPr lang="en-US" sz="1800" b="0" i="0" u="none" strike="noStrike" kern="0" cap="none" spc="0" baseline="0">
                <a:solidFill>
                  <a:srgbClr val="4C4C4C"/>
                </a:solidFill>
                <a:uFillTx/>
                <a:latin typeface="Barlow"/>
              </a:defRPr>
            </a:lvl1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323184180"/>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5 Column B">
    <p:spTree>
      <p:nvGrpSpPr>
        <p:cNvPr id="1" name=""/>
        <p:cNvGrpSpPr/>
        <p:nvPr/>
      </p:nvGrpSpPr>
      <p:grpSpPr>
        <a:xfrm>
          <a:off x="0" y="0"/>
          <a:ext cx="0" cy="0"/>
          <a:chOff x="0" y="0"/>
          <a:chExt cx="0" cy="0"/>
        </a:xfrm>
      </p:grpSpPr>
      <p:sp>
        <p:nvSpPr>
          <p:cNvPr id="2" name="Snip Diagonal Corner Rectangle 3">
            <a:extLst>
              <a:ext uri="{FF2B5EF4-FFF2-40B4-BE49-F238E27FC236}">
                <a16:creationId xmlns:a16="http://schemas.microsoft.com/office/drawing/2014/main" id="{AF9689DA-ACC9-4367-824B-40E35BB04127}"/>
              </a:ext>
            </a:extLst>
          </p:cNvPr>
          <p:cNvSpPr/>
          <p:nvPr/>
        </p:nvSpPr>
        <p:spPr>
          <a:xfrm>
            <a:off x="381743" y="2449256"/>
            <a:ext cx="11428509" cy="550962"/>
          </a:xfrm>
          <a:custGeom>
            <a:avLst>
              <a:gd name="f6" fmla="val 0"/>
              <a:gd name="f7" fmla="val 16667"/>
            </a:avLst>
            <a:gdLst>
              <a:gd name="f2" fmla="val w"/>
              <a:gd name="f3" fmla="val h"/>
              <a:gd name="f4" fmla="val ss"/>
              <a:gd name="f5" fmla="val 0"/>
              <a:gd name="f6" fmla="val 0"/>
              <a:gd name="f7" fmla="val 16667"/>
              <a:gd name="f8" fmla="abs f2"/>
              <a:gd name="f9" fmla="abs f3"/>
              <a:gd name="f10" fmla="abs f4"/>
              <a:gd name="f11" fmla="val f5"/>
              <a:gd name="f12" fmla="val f6"/>
              <a:gd name="f13" fmla="val f7"/>
              <a:gd name="f14" fmla="?: f8 f2 1"/>
              <a:gd name="f15" fmla="?: f9 f3 1"/>
              <a:gd name="f16" fmla="?: f10 f4 1"/>
              <a:gd name="f17" fmla="*/ f14 1 21600"/>
              <a:gd name="f18" fmla="*/ f15 1 21600"/>
              <a:gd name="f19" fmla="*/ 21600 f14 1"/>
              <a:gd name="f20" fmla="*/ 21600 f15 1"/>
              <a:gd name="f21" fmla="min f18 f17"/>
              <a:gd name="f22" fmla="*/ f19 1 f16"/>
              <a:gd name="f23" fmla="*/ f20 1 f16"/>
              <a:gd name="f24" fmla="val f22"/>
              <a:gd name="f25" fmla="val f23"/>
              <a:gd name="f26" fmla="*/ f11 f21 1"/>
              <a:gd name="f27" fmla="+- f25 0 f11"/>
              <a:gd name="f28" fmla="+- f24 0 f11"/>
              <a:gd name="f29" fmla="*/ f24 f21 1"/>
              <a:gd name="f30" fmla="*/ f25 f21 1"/>
              <a:gd name="f31" fmla="min f28 f27"/>
              <a:gd name="f32" fmla="*/ f31 f12 1"/>
              <a:gd name="f33" fmla="*/ f31 f13 1"/>
              <a:gd name="f34" fmla="*/ f32 1 100000"/>
              <a:gd name="f35" fmla="*/ f33 1 100000"/>
              <a:gd name="f36" fmla="+- f24 0 f34"/>
              <a:gd name="f37" fmla="+- f25 0 f34"/>
              <a:gd name="f38" fmla="+- f24 0 f35"/>
              <a:gd name="f39" fmla="+- f25 0 f35"/>
              <a:gd name="f40" fmla="+- f34 0 f35"/>
              <a:gd name="f41" fmla="*/ f34 f21 1"/>
              <a:gd name="f42" fmla="*/ f35 f21 1"/>
              <a:gd name="f43" fmla="?: f40 f34 f35"/>
              <a:gd name="f44" fmla="*/ f38 f21 1"/>
              <a:gd name="f45" fmla="*/ f37 f21 1"/>
              <a:gd name="f46" fmla="*/ f36 f21 1"/>
              <a:gd name="f47" fmla="*/ f39 f21 1"/>
              <a:gd name="f48" fmla="*/ f43 1 2"/>
              <a:gd name="f49" fmla="+- f24 0 f48"/>
              <a:gd name="f50" fmla="+- f25 0 f48"/>
              <a:gd name="f51" fmla="*/ f48 f21 1"/>
              <a:gd name="f52" fmla="*/ f49 f21 1"/>
              <a:gd name="f53" fmla="*/ f50 f21 1"/>
            </a:gdLst>
            <a:ahLst/>
            <a:cxnLst>
              <a:cxn ang="3cd4">
                <a:pos x="hc" y="t"/>
              </a:cxn>
              <a:cxn ang="0">
                <a:pos x="r" y="vc"/>
              </a:cxn>
              <a:cxn ang="cd4">
                <a:pos x="hc" y="b"/>
              </a:cxn>
              <a:cxn ang="cd2">
                <a:pos x="l" y="vc"/>
              </a:cxn>
            </a:cxnLst>
            <a:rect l="f51" t="f51" r="f52" b="f53"/>
            <a:pathLst>
              <a:path>
                <a:moveTo>
                  <a:pt x="f41" y="f26"/>
                </a:moveTo>
                <a:lnTo>
                  <a:pt x="f44" y="f26"/>
                </a:lnTo>
                <a:lnTo>
                  <a:pt x="f29" y="f42"/>
                </a:lnTo>
                <a:lnTo>
                  <a:pt x="f29" y="f45"/>
                </a:lnTo>
                <a:lnTo>
                  <a:pt x="f46" y="f30"/>
                </a:lnTo>
                <a:lnTo>
                  <a:pt x="f42" y="f30"/>
                </a:lnTo>
                <a:lnTo>
                  <a:pt x="f26" y="f47"/>
                </a:lnTo>
                <a:lnTo>
                  <a:pt x="f26" y="f41"/>
                </a:lnTo>
                <a:close/>
              </a:path>
            </a:pathLst>
          </a:custGeom>
          <a:gradFill>
            <a:gsLst>
              <a:gs pos="0">
                <a:srgbClr val="CD163F"/>
              </a:gs>
              <a:gs pos="100000">
                <a:srgbClr val="F58024"/>
              </a:gs>
            </a:gsLst>
            <a:lin ang="2700000"/>
          </a:gradFill>
          <a:ln cap="flat">
            <a:noFill/>
            <a:prstDash val="solid"/>
          </a:ln>
        </p:spPr>
        <p:txBody>
          <a:bodyPr vert="horz" wrap="square" lIns="91440" tIns="45720" rIns="91440" bIns="45720" anchor="ctr"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Barlow"/>
            </a:endParaRPr>
          </a:p>
        </p:txBody>
      </p:sp>
      <p:sp>
        <p:nvSpPr>
          <p:cNvPr id="3" name="Text Placeholder 2">
            <a:extLst>
              <a:ext uri="{FF2B5EF4-FFF2-40B4-BE49-F238E27FC236}">
                <a16:creationId xmlns:a16="http://schemas.microsoft.com/office/drawing/2014/main" id="{CAE417F6-FCF3-43EB-88D8-5BDFA8A673F1}"/>
              </a:ext>
            </a:extLst>
          </p:cNvPr>
          <p:cNvSpPr txBox="1">
            <a:spLocks noGrp="1"/>
          </p:cNvSpPr>
          <p:nvPr>
            <p:ph type="body" sz="quarter" idx="4294967295"/>
          </p:nvPr>
        </p:nvSpPr>
        <p:spPr>
          <a:xfrm>
            <a:off x="462768" y="3229624"/>
            <a:ext cx="2106805" cy="307777"/>
          </a:xfrm>
          <a:prstGeom prst="rect">
            <a:avLst/>
          </a:prstGeom>
          <a:noFill/>
          <a:ln>
            <a:noFill/>
          </a:ln>
        </p:spPr>
        <p:txBody>
          <a:bodyPr vert="horz" wrap="square" lIns="91440" tIns="45720" rIns="91440" bIns="45720" anchor="t" anchorCtr="0" compatLnSpc="1">
            <a:spAutoFit/>
          </a:bodyPr>
          <a:lstStyle>
            <a:lvl1pPr marL="0" marR="0" lvl="0" indent="0" fontAlgn="auto">
              <a:lnSpc>
                <a:spcPct val="100000"/>
              </a:lnSpc>
              <a:spcBef>
                <a:spcPts val="0"/>
              </a:spcBef>
              <a:spcAft>
                <a:spcPts val="800"/>
              </a:spcAft>
              <a:buNone/>
              <a:tabLst/>
              <a:defRPr lang="en-US" sz="1400" b="0" i="0" u="none" strike="noStrike" kern="0" cap="none" spc="0" baseline="0">
                <a:solidFill>
                  <a:srgbClr val="4C4C4C"/>
                </a:solidFill>
                <a:uFillTx/>
                <a:latin typeface="Barlow"/>
              </a:defRPr>
            </a:lvl1pPr>
          </a:lstStyle>
          <a:p>
            <a:pPr lvl="0"/>
            <a:endParaRPr lang="en-US"/>
          </a:p>
        </p:txBody>
      </p:sp>
      <p:sp>
        <p:nvSpPr>
          <p:cNvPr id="4" name="Text Placeholder 2">
            <a:extLst>
              <a:ext uri="{FF2B5EF4-FFF2-40B4-BE49-F238E27FC236}">
                <a16:creationId xmlns:a16="http://schemas.microsoft.com/office/drawing/2014/main" id="{DAE8D881-7B83-4174-BB56-C16920E4E13F}"/>
              </a:ext>
            </a:extLst>
          </p:cNvPr>
          <p:cNvSpPr txBox="1">
            <a:spLocks noGrp="1"/>
          </p:cNvSpPr>
          <p:nvPr>
            <p:ph type="body" sz="quarter" idx="4294967295"/>
          </p:nvPr>
        </p:nvSpPr>
        <p:spPr>
          <a:xfrm>
            <a:off x="2751658" y="3229624"/>
            <a:ext cx="2106805" cy="307777"/>
          </a:xfrm>
          <a:prstGeom prst="rect">
            <a:avLst/>
          </a:prstGeom>
          <a:noFill/>
          <a:ln>
            <a:noFill/>
          </a:ln>
        </p:spPr>
        <p:txBody>
          <a:bodyPr vert="horz" wrap="square" lIns="91440" tIns="45720" rIns="91440" bIns="45720" anchor="t" anchorCtr="0" compatLnSpc="1">
            <a:spAutoFit/>
          </a:bodyPr>
          <a:lstStyle>
            <a:lvl1pPr marL="0" marR="0" lvl="0" indent="0" fontAlgn="auto">
              <a:lnSpc>
                <a:spcPct val="100000"/>
              </a:lnSpc>
              <a:spcBef>
                <a:spcPts val="0"/>
              </a:spcBef>
              <a:spcAft>
                <a:spcPts val="800"/>
              </a:spcAft>
              <a:buNone/>
              <a:tabLst/>
              <a:defRPr lang="en-US" sz="1400" b="0" i="0" u="none" strike="noStrike" kern="0" cap="none" spc="0" baseline="0">
                <a:solidFill>
                  <a:srgbClr val="4C4C4C"/>
                </a:solidFill>
                <a:uFillTx/>
                <a:latin typeface="Barlow"/>
              </a:defRPr>
            </a:lvl1pPr>
          </a:lstStyle>
          <a:p>
            <a:pPr lvl="0"/>
            <a:endParaRPr lang="en-US"/>
          </a:p>
        </p:txBody>
      </p:sp>
      <p:sp>
        <p:nvSpPr>
          <p:cNvPr id="5" name="Text Placeholder 2">
            <a:extLst>
              <a:ext uri="{FF2B5EF4-FFF2-40B4-BE49-F238E27FC236}">
                <a16:creationId xmlns:a16="http://schemas.microsoft.com/office/drawing/2014/main" id="{3458280F-74F4-485C-904E-1058AF8673B8}"/>
              </a:ext>
            </a:extLst>
          </p:cNvPr>
          <p:cNvSpPr txBox="1">
            <a:spLocks noGrp="1"/>
          </p:cNvSpPr>
          <p:nvPr>
            <p:ph type="body" sz="quarter" idx="4294967295"/>
          </p:nvPr>
        </p:nvSpPr>
        <p:spPr>
          <a:xfrm>
            <a:off x="5040556" y="3229624"/>
            <a:ext cx="2106805" cy="307777"/>
          </a:xfrm>
          <a:prstGeom prst="rect">
            <a:avLst/>
          </a:prstGeom>
          <a:noFill/>
          <a:ln>
            <a:noFill/>
          </a:ln>
        </p:spPr>
        <p:txBody>
          <a:bodyPr vert="horz" wrap="square" lIns="91440" tIns="45720" rIns="91440" bIns="45720" anchor="t" anchorCtr="0" compatLnSpc="1">
            <a:spAutoFit/>
          </a:bodyPr>
          <a:lstStyle>
            <a:lvl1pPr marL="0" marR="0" lvl="0" indent="0" fontAlgn="auto">
              <a:lnSpc>
                <a:spcPct val="100000"/>
              </a:lnSpc>
              <a:spcBef>
                <a:spcPts val="0"/>
              </a:spcBef>
              <a:spcAft>
                <a:spcPts val="800"/>
              </a:spcAft>
              <a:buNone/>
              <a:tabLst/>
              <a:defRPr lang="en-US" sz="1400" b="0" i="0" u="none" strike="noStrike" kern="0" cap="none" spc="0" baseline="0">
                <a:solidFill>
                  <a:srgbClr val="4C4C4C"/>
                </a:solidFill>
                <a:uFillTx/>
                <a:latin typeface="Barlow"/>
              </a:defRPr>
            </a:lvl1pPr>
          </a:lstStyle>
          <a:p>
            <a:pPr lvl="0"/>
            <a:endParaRPr lang="en-US"/>
          </a:p>
        </p:txBody>
      </p:sp>
      <p:sp>
        <p:nvSpPr>
          <p:cNvPr id="6" name="Text Placeholder 2">
            <a:extLst>
              <a:ext uri="{FF2B5EF4-FFF2-40B4-BE49-F238E27FC236}">
                <a16:creationId xmlns:a16="http://schemas.microsoft.com/office/drawing/2014/main" id="{45817CC4-A54B-4832-BD29-6870038B4946}"/>
              </a:ext>
            </a:extLst>
          </p:cNvPr>
          <p:cNvSpPr txBox="1">
            <a:spLocks noGrp="1"/>
          </p:cNvSpPr>
          <p:nvPr>
            <p:ph type="body" sz="quarter" idx="4294967295"/>
          </p:nvPr>
        </p:nvSpPr>
        <p:spPr>
          <a:xfrm>
            <a:off x="7329446" y="3229624"/>
            <a:ext cx="2106805" cy="307777"/>
          </a:xfrm>
          <a:prstGeom prst="rect">
            <a:avLst/>
          </a:prstGeom>
          <a:noFill/>
          <a:ln>
            <a:noFill/>
          </a:ln>
        </p:spPr>
        <p:txBody>
          <a:bodyPr vert="horz" wrap="square" lIns="91440" tIns="45720" rIns="91440" bIns="45720" anchor="t" anchorCtr="0" compatLnSpc="1">
            <a:spAutoFit/>
          </a:bodyPr>
          <a:lstStyle>
            <a:lvl1pPr marL="0" marR="0" lvl="0" indent="0" fontAlgn="auto">
              <a:lnSpc>
                <a:spcPct val="100000"/>
              </a:lnSpc>
              <a:spcBef>
                <a:spcPts val="0"/>
              </a:spcBef>
              <a:spcAft>
                <a:spcPts val="800"/>
              </a:spcAft>
              <a:buNone/>
              <a:tabLst/>
              <a:defRPr lang="en-US" sz="1400" b="0" i="0" u="none" strike="noStrike" kern="0" cap="none" spc="0" baseline="0">
                <a:solidFill>
                  <a:srgbClr val="4C4C4C"/>
                </a:solidFill>
                <a:uFillTx/>
                <a:latin typeface="Barlow"/>
              </a:defRPr>
            </a:lvl1pPr>
          </a:lstStyle>
          <a:p>
            <a:pPr lvl="0"/>
            <a:endParaRPr lang="en-US"/>
          </a:p>
        </p:txBody>
      </p:sp>
      <p:sp>
        <p:nvSpPr>
          <p:cNvPr id="7" name="Text Placeholder 2">
            <a:extLst>
              <a:ext uri="{FF2B5EF4-FFF2-40B4-BE49-F238E27FC236}">
                <a16:creationId xmlns:a16="http://schemas.microsoft.com/office/drawing/2014/main" id="{B528FA38-B11D-48BD-BA19-C3A060F38AD4}"/>
              </a:ext>
            </a:extLst>
          </p:cNvPr>
          <p:cNvSpPr txBox="1">
            <a:spLocks noGrp="1"/>
          </p:cNvSpPr>
          <p:nvPr>
            <p:ph type="body" sz="quarter" idx="4294967295"/>
          </p:nvPr>
        </p:nvSpPr>
        <p:spPr>
          <a:xfrm>
            <a:off x="9618344" y="3229624"/>
            <a:ext cx="2106805" cy="307777"/>
          </a:xfrm>
          <a:prstGeom prst="rect">
            <a:avLst/>
          </a:prstGeom>
          <a:noFill/>
          <a:ln>
            <a:noFill/>
          </a:ln>
        </p:spPr>
        <p:txBody>
          <a:bodyPr vert="horz" wrap="square" lIns="91440" tIns="45720" rIns="91440" bIns="45720" anchor="t" anchorCtr="0" compatLnSpc="1">
            <a:spAutoFit/>
          </a:bodyPr>
          <a:lstStyle>
            <a:lvl1pPr marL="0" marR="0" lvl="0" indent="0" fontAlgn="auto">
              <a:lnSpc>
                <a:spcPct val="100000"/>
              </a:lnSpc>
              <a:spcBef>
                <a:spcPts val="0"/>
              </a:spcBef>
              <a:spcAft>
                <a:spcPts val="800"/>
              </a:spcAft>
              <a:buNone/>
              <a:tabLst/>
              <a:defRPr lang="en-US" sz="1400" b="0" i="0" u="none" strike="noStrike" kern="0" cap="none" spc="0" baseline="0">
                <a:solidFill>
                  <a:srgbClr val="4C4C4C"/>
                </a:solidFill>
                <a:uFillTx/>
                <a:latin typeface="Barlow"/>
              </a:defRPr>
            </a:lvl1pPr>
          </a:lstStyle>
          <a:p>
            <a:pPr lvl="0"/>
            <a:endParaRPr lang="en-US"/>
          </a:p>
        </p:txBody>
      </p:sp>
      <p:sp>
        <p:nvSpPr>
          <p:cNvPr id="8" name="Text Placeholder 2">
            <a:extLst>
              <a:ext uri="{FF2B5EF4-FFF2-40B4-BE49-F238E27FC236}">
                <a16:creationId xmlns:a16="http://schemas.microsoft.com/office/drawing/2014/main" id="{AC6269EA-2DC4-4905-BA53-E10F82F98ECD}"/>
              </a:ext>
            </a:extLst>
          </p:cNvPr>
          <p:cNvSpPr txBox="1">
            <a:spLocks noGrp="1"/>
          </p:cNvSpPr>
          <p:nvPr>
            <p:ph type="body" sz="quarter" idx="4294967295"/>
          </p:nvPr>
        </p:nvSpPr>
        <p:spPr>
          <a:xfrm>
            <a:off x="462768" y="2555290"/>
            <a:ext cx="2106805" cy="338556"/>
          </a:xfrm>
          <a:prstGeom prst="rect">
            <a:avLst/>
          </a:prstGeom>
          <a:noFill/>
          <a:ln>
            <a:noFill/>
          </a:ln>
        </p:spPr>
        <p:txBody>
          <a:bodyPr vert="horz" wrap="square" lIns="91440" tIns="45720" rIns="91440" bIns="45720" anchor="ctr" anchorCtr="1" compatLnSpc="1">
            <a:spAutoFit/>
          </a:bodyPr>
          <a:lstStyle>
            <a:lvl1pPr marL="0" marR="0" lvl="0" indent="0" algn="ctr" fontAlgn="auto">
              <a:lnSpc>
                <a:spcPct val="100000"/>
              </a:lnSpc>
              <a:spcBef>
                <a:spcPts val="0"/>
              </a:spcBef>
              <a:spcAft>
                <a:spcPts val="800"/>
              </a:spcAft>
              <a:buNone/>
              <a:tabLst/>
              <a:defRPr lang="en-US" sz="1600" b="1" i="0" u="none" strike="noStrike" kern="0" cap="none" spc="0" baseline="0">
                <a:solidFill>
                  <a:srgbClr val="FFFFFF"/>
                </a:solidFill>
                <a:uFillTx/>
                <a:latin typeface="Barlow"/>
              </a:defRPr>
            </a:lvl1pPr>
          </a:lstStyle>
          <a:p>
            <a:pPr lvl="0"/>
            <a:r>
              <a:rPr lang="en-US"/>
              <a:t>Click to edit</a:t>
            </a:r>
          </a:p>
        </p:txBody>
      </p:sp>
      <p:sp>
        <p:nvSpPr>
          <p:cNvPr id="9" name="Text Placeholder 2">
            <a:extLst>
              <a:ext uri="{FF2B5EF4-FFF2-40B4-BE49-F238E27FC236}">
                <a16:creationId xmlns:a16="http://schemas.microsoft.com/office/drawing/2014/main" id="{1DCAC0BB-5D9F-4821-90F1-1BC8EBD95BE1}"/>
              </a:ext>
            </a:extLst>
          </p:cNvPr>
          <p:cNvSpPr txBox="1">
            <a:spLocks noGrp="1"/>
          </p:cNvSpPr>
          <p:nvPr>
            <p:ph type="body" sz="quarter" idx="4294967295"/>
          </p:nvPr>
        </p:nvSpPr>
        <p:spPr>
          <a:xfrm>
            <a:off x="2754556" y="2555290"/>
            <a:ext cx="2106805" cy="338556"/>
          </a:xfrm>
          <a:prstGeom prst="rect">
            <a:avLst/>
          </a:prstGeom>
          <a:noFill/>
          <a:ln>
            <a:noFill/>
          </a:ln>
        </p:spPr>
        <p:txBody>
          <a:bodyPr vert="horz" wrap="square" lIns="91440" tIns="45720" rIns="91440" bIns="45720" anchor="ctr" anchorCtr="1" compatLnSpc="1">
            <a:spAutoFit/>
          </a:bodyPr>
          <a:lstStyle>
            <a:lvl1pPr marL="0" marR="0" lvl="0" indent="0" algn="ctr" fontAlgn="auto">
              <a:lnSpc>
                <a:spcPct val="100000"/>
              </a:lnSpc>
              <a:spcBef>
                <a:spcPts val="0"/>
              </a:spcBef>
              <a:spcAft>
                <a:spcPts val="800"/>
              </a:spcAft>
              <a:buNone/>
              <a:tabLst/>
              <a:defRPr lang="en-US" sz="1600" b="1" i="0" u="none" strike="noStrike" kern="0" cap="none" spc="0" baseline="0">
                <a:solidFill>
                  <a:srgbClr val="FFFFFF"/>
                </a:solidFill>
                <a:uFillTx/>
                <a:latin typeface="Barlow"/>
              </a:defRPr>
            </a:lvl1pPr>
          </a:lstStyle>
          <a:p>
            <a:pPr lvl="0"/>
            <a:r>
              <a:rPr lang="en-US"/>
              <a:t>Click to edit</a:t>
            </a:r>
          </a:p>
        </p:txBody>
      </p:sp>
      <p:sp>
        <p:nvSpPr>
          <p:cNvPr id="10" name="Text Placeholder 2">
            <a:extLst>
              <a:ext uri="{FF2B5EF4-FFF2-40B4-BE49-F238E27FC236}">
                <a16:creationId xmlns:a16="http://schemas.microsoft.com/office/drawing/2014/main" id="{47712062-C6EB-4268-B8AE-A93C0F443247}"/>
              </a:ext>
            </a:extLst>
          </p:cNvPr>
          <p:cNvSpPr txBox="1">
            <a:spLocks noGrp="1"/>
          </p:cNvSpPr>
          <p:nvPr>
            <p:ph type="body" sz="quarter" idx="4294967295"/>
          </p:nvPr>
        </p:nvSpPr>
        <p:spPr>
          <a:xfrm>
            <a:off x="5046345" y="2555290"/>
            <a:ext cx="2106805" cy="338556"/>
          </a:xfrm>
          <a:prstGeom prst="rect">
            <a:avLst/>
          </a:prstGeom>
          <a:noFill/>
          <a:ln>
            <a:noFill/>
          </a:ln>
        </p:spPr>
        <p:txBody>
          <a:bodyPr vert="horz" wrap="square" lIns="91440" tIns="45720" rIns="91440" bIns="45720" anchor="ctr" anchorCtr="1" compatLnSpc="1">
            <a:spAutoFit/>
          </a:bodyPr>
          <a:lstStyle>
            <a:lvl1pPr marL="0" marR="0" lvl="0" indent="0" algn="ctr" fontAlgn="auto">
              <a:lnSpc>
                <a:spcPct val="100000"/>
              </a:lnSpc>
              <a:spcBef>
                <a:spcPts val="0"/>
              </a:spcBef>
              <a:spcAft>
                <a:spcPts val="800"/>
              </a:spcAft>
              <a:buNone/>
              <a:tabLst/>
              <a:defRPr lang="en-US" sz="1600" b="1" i="0" u="none" strike="noStrike" kern="0" cap="none" spc="0" baseline="0">
                <a:solidFill>
                  <a:srgbClr val="FFFFFF"/>
                </a:solidFill>
                <a:uFillTx/>
                <a:latin typeface="Barlow"/>
              </a:defRPr>
            </a:lvl1pPr>
          </a:lstStyle>
          <a:p>
            <a:pPr lvl="0"/>
            <a:r>
              <a:rPr lang="en-US"/>
              <a:t>Click to edit</a:t>
            </a:r>
          </a:p>
        </p:txBody>
      </p:sp>
      <p:sp>
        <p:nvSpPr>
          <p:cNvPr id="11" name="Text Placeholder 2">
            <a:extLst>
              <a:ext uri="{FF2B5EF4-FFF2-40B4-BE49-F238E27FC236}">
                <a16:creationId xmlns:a16="http://schemas.microsoft.com/office/drawing/2014/main" id="{6D43DFA0-47F6-4057-B804-42A1554CF6B3}"/>
              </a:ext>
            </a:extLst>
          </p:cNvPr>
          <p:cNvSpPr txBox="1">
            <a:spLocks noGrp="1"/>
          </p:cNvSpPr>
          <p:nvPr>
            <p:ph type="body" sz="quarter" idx="4294967295"/>
          </p:nvPr>
        </p:nvSpPr>
        <p:spPr>
          <a:xfrm>
            <a:off x="7326556" y="2555290"/>
            <a:ext cx="2106805" cy="338556"/>
          </a:xfrm>
          <a:prstGeom prst="rect">
            <a:avLst/>
          </a:prstGeom>
          <a:noFill/>
          <a:ln>
            <a:noFill/>
          </a:ln>
        </p:spPr>
        <p:txBody>
          <a:bodyPr vert="horz" wrap="square" lIns="91440" tIns="45720" rIns="91440" bIns="45720" anchor="ctr" anchorCtr="1" compatLnSpc="1">
            <a:spAutoFit/>
          </a:bodyPr>
          <a:lstStyle>
            <a:lvl1pPr marL="0" marR="0" lvl="0" indent="0" algn="ctr" fontAlgn="auto">
              <a:lnSpc>
                <a:spcPct val="100000"/>
              </a:lnSpc>
              <a:spcBef>
                <a:spcPts val="0"/>
              </a:spcBef>
              <a:spcAft>
                <a:spcPts val="800"/>
              </a:spcAft>
              <a:buNone/>
              <a:tabLst/>
              <a:defRPr lang="en-US" sz="1600" b="1" i="0" u="none" strike="noStrike" kern="0" cap="none" spc="0" baseline="0">
                <a:solidFill>
                  <a:srgbClr val="FFFFFF"/>
                </a:solidFill>
                <a:uFillTx/>
                <a:latin typeface="Barlow"/>
              </a:defRPr>
            </a:lvl1pPr>
          </a:lstStyle>
          <a:p>
            <a:pPr lvl="0"/>
            <a:r>
              <a:rPr lang="en-US"/>
              <a:t>Click to edit</a:t>
            </a:r>
          </a:p>
        </p:txBody>
      </p:sp>
      <p:sp>
        <p:nvSpPr>
          <p:cNvPr id="12" name="Text Placeholder 2">
            <a:extLst>
              <a:ext uri="{FF2B5EF4-FFF2-40B4-BE49-F238E27FC236}">
                <a16:creationId xmlns:a16="http://schemas.microsoft.com/office/drawing/2014/main" id="{CB121018-0B60-495C-909D-15D2565F3C76}"/>
              </a:ext>
            </a:extLst>
          </p:cNvPr>
          <p:cNvSpPr txBox="1">
            <a:spLocks noGrp="1"/>
          </p:cNvSpPr>
          <p:nvPr>
            <p:ph type="body" sz="quarter" idx="4294967295"/>
          </p:nvPr>
        </p:nvSpPr>
        <p:spPr>
          <a:xfrm>
            <a:off x="9618344" y="2555290"/>
            <a:ext cx="2106805" cy="338556"/>
          </a:xfrm>
          <a:prstGeom prst="rect">
            <a:avLst/>
          </a:prstGeom>
          <a:noFill/>
          <a:ln>
            <a:noFill/>
          </a:ln>
        </p:spPr>
        <p:txBody>
          <a:bodyPr vert="horz" wrap="square" lIns="91440" tIns="45720" rIns="91440" bIns="45720" anchor="ctr" anchorCtr="1" compatLnSpc="1">
            <a:spAutoFit/>
          </a:bodyPr>
          <a:lstStyle>
            <a:lvl1pPr marL="0" marR="0" lvl="0" indent="0" algn="ctr" fontAlgn="auto">
              <a:lnSpc>
                <a:spcPct val="100000"/>
              </a:lnSpc>
              <a:spcBef>
                <a:spcPts val="0"/>
              </a:spcBef>
              <a:spcAft>
                <a:spcPts val="800"/>
              </a:spcAft>
              <a:buNone/>
              <a:tabLst/>
              <a:defRPr lang="en-US" sz="1600" b="1" i="0" u="none" strike="noStrike" kern="0" cap="none" spc="0" baseline="0">
                <a:solidFill>
                  <a:srgbClr val="FFFFFF"/>
                </a:solidFill>
                <a:uFillTx/>
                <a:latin typeface="Barlow"/>
              </a:defRPr>
            </a:lvl1pPr>
          </a:lstStyle>
          <a:p>
            <a:pPr lvl="0"/>
            <a:r>
              <a:rPr lang="en-US"/>
              <a:t>Click to edit</a:t>
            </a:r>
          </a:p>
        </p:txBody>
      </p:sp>
      <p:sp>
        <p:nvSpPr>
          <p:cNvPr id="13" name="Title 1">
            <a:extLst>
              <a:ext uri="{FF2B5EF4-FFF2-40B4-BE49-F238E27FC236}">
                <a16:creationId xmlns:a16="http://schemas.microsoft.com/office/drawing/2014/main" id="{7A1B78FE-9F72-4572-9FC8-D11580B544F9}"/>
              </a:ext>
            </a:extLst>
          </p:cNvPr>
          <p:cNvSpPr txBox="1">
            <a:spLocks noGrp="1"/>
          </p:cNvSpPr>
          <p:nvPr>
            <p:ph type="title"/>
          </p:nvPr>
        </p:nvSpPr>
        <p:spPr>
          <a:xfrm>
            <a:off x="381743" y="329760"/>
            <a:ext cx="11428509" cy="515529"/>
          </a:xfrm>
          <a:prstGeom prst="rect">
            <a:avLst/>
          </a:prstGeom>
          <a:noFill/>
          <a:ln>
            <a:noFill/>
          </a:ln>
        </p:spPr>
        <p:txBody>
          <a:bodyPr vert="horz" wrap="square" lIns="91440" tIns="45720" rIns="91440" bIns="45720" anchor="t" anchorCtr="0" compatLnSpc="1">
            <a:spAutoFit/>
          </a:bodyPr>
          <a:lstStyle>
            <a:lvl1pPr marL="0" marR="0" lvl="0" indent="0" fontAlgn="auto">
              <a:lnSpc>
                <a:spcPts val="3300"/>
              </a:lnSpc>
              <a:spcBef>
                <a:spcPts val="0"/>
              </a:spcBef>
              <a:spcAft>
                <a:spcPts val="0"/>
              </a:spcAft>
              <a:tabLst/>
              <a:defRPr lang="en-US" sz="2999" b="1" i="0" u="none" strike="noStrike" kern="0" cap="none" spc="0" baseline="0">
                <a:solidFill>
                  <a:srgbClr val="000000"/>
                </a:solidFill>
                <a:uFillTx/>
                <a:latin typeface="Barlow"/>
                <a:cs typeface="Arial"/>
              </a:defRPr>
            </a:lvl1pPr>
          </a:lstStyle>
          <a:p>
            <a:pPr lvl="0"/>
            <a:r>
              <a:rPr lang="en-US"/>
              <a:t>Click to edit title</a:t>
            </a:r>
          </a:p>
        </p:txBody>
      </p:sp>
      <p:sp>
        <p:nvSpPr>
          <p:cNvPr id="14" name="Text Placeholder 6">
            <a:extLst>
              <a:ext uri="{FF2B5EF4-FFF2-40B4-BE49-F238E27FC236}">
                <a16:creationId xmlns:a16="http://schemas.microsoft.com/office/drawing/2014/main" id="{46793B14-00F9-45CE-AE23-A4AA1F229AC2}"/>
              </a:ext>
            </a:extLst>
          </p:cNvPr>
          <p:cNvSpPr txBox="1">
            <a:spLocks noGrp="1"/>
          </p:cNvSpPr>
          <p:nvPr>
            <p:ph type="body" sz="quarter" idx="4294967295"/>
          </p:nvPr>
        </p:nvSpPr>
        <p:spPr>
          <a:xfrm>
            <a:off x="381743" y="904551"/>
            <a:ext cx="11428509" cy="348816"/>
          </a:xfrm>
          <a:prstGeom prst="rect">
            <a:avLst/>
          </a:prstGeom>
          <a:noFill/>
          <a:ln>
            <a:noFill/>
          </a:ln>
        </p:spPr>
        <p:txBody>
          <a:bodyPr vert="horz" wrap="square" lIns="91440" tIns="45720" rIns="91440" bIns="45720" anchor="t" anchorCtr="0" compatLnSpc="1">
            <a:spAutoFit/>
          </a:bodyPr>
          <a:lstStyle>
            <a:lvl1pPr marL="0" marR="0" lvl="0" indent="0" fontAlgn="auto">
              <a:lnSpc>
                <a:spcPts val="2000"/>
              </a:lnSpc>
              <a:spcBef>
                <a:spcPts val="0"/>
              </a:spcBef>
              <a:spcAft>
                <a:spcPts val="800"/>
              </a:spcAft>
              <a:buNone/>
              <a:tabLst/>
              <a:defRPr lang="en-US" sz="1800" b="0" i="0" u="none" strike="noStrike" kern="0" cap="none" spc="0" baseline="0">
                <a:solidFill>
                  <a:srgbClr val="4C4C4C"/>
                </a:solidFill>
                <a:uFillTx/>
                <a:latin typeface="Barlow"/>
              </a:defRPr>
            </a:lvl1pPr>
          </a:lstStyle>
          <a:p>
            <a:pPr lvl="0"/>
            <a:r>
              <a:rPr lang="en-US"/>
              <a:t>Click to edit subhead content and make sure it is in sentence case or delete if not needed</a:t>
            </a:r>
          </a:p>
        </p:txBody>
      </p:sp>
      <p:sp>
        <p:nvSpPr>
          <p:cNvPr id="15" name="Picture Placeholder 5">
            <a:extLst>
              <a:ext uri="{FF2B5EF4-FFF2-40B4-BE49-F238E27FC236}">
                <a16:creationId xmlns:a16="http://schemas.microsoft.com/office/drawing/2014/main" id="{8FEF2A5C-719C-4D96-B3B1-A0A862D1284B}"/>
              </a:ext>
            </a:extLst>
          </p:cNvPr>
          <p:cNvSpPr txBox="1">
            <a:spLocks noGrp="1"/>
          </p:cNvSpPr>
          <p:nvPr>
            <p:ph type="pic" sz="quarter" idx="4294967295"/>
          </p:nvPr>
        </p:nvSpPr>
        <p:spPr>
          <a:xfrm>
            <a:off x="1032915" y="1359401"/>
            <a:ext cx="1015797" cy="1017141"/>
          </a:xfrm>
          <a:prstGeom prst="rect">
            <a:avLst/>
          </a:prstGeom>
          <a:noFill/>
          <a:ln>
            <a:noFill/>
          </a:ln>
        </p:spPr>
        <p:txBody>
          <a:bodyPr vert="horz" wrap="square" lIns="0" tIns="0" rIns="0" bIns="0" anchor="ctr" anchorCtr="1" compatLnSpc="1">
            <a:noAutofit/>
          </a:bodyPr>
          <a:lstStyle>
            <a:lvl1pPr marL="383033" marR="0" lvl="0" indent="-383033" algn="ctr" fontAlgn="auto">
              <a:lnSpc>
                <a:spcPct val="100000"/>
              </a:lnSpc>
              <a:spcBef>
                <a:spcPts val="0"/>
              </a:spcBef>
              <a:spcAft>
                <a:spcPts val="800"/>
              </a:spcAft>
              <a:buNone/>
              <a:tabLst/>
              <a:defRPr lang="en-US" sz="1400" b="0" i="0" u="none" strike="noStrike" kern="0" cap="none" spc="0" baseline="0">
                <a:solidFill>
                  <a:srgbClr val="4C4C4C"/>
                </a:solidFill>
                <a:uFillTx/>
                <a:latin typeface="Barlow"/>
              </a:defRPr>
            </a:lvl1pPr>
          </a:lstStyle>
          <a:p>
            <a:pPr lvl="0"/>
            <a:r>
              <a:rPr lang="en-US"/>
              <a:t>Icon</a:t>
            </a:r>
          </a:p>
        </p:txBody>
      </p:sp>
      <p:sp>
        <p:nvSpPr>
          <p:cNvPr id="16" name="Picture Placeholder 5">
            <a:extLst>
              <a:ext uri="{FF2B5EF4-FFF2-40B4-BE49-F238E27FC236}">
                <a16:creationId xmlns:a16="http://schemas.microsoft.com/office/drawing/2014/main" id="{BC4DB3D7-4A9B-4BB9-BEE0-47DD46EB2837}"/>
              </a:ext>
            </a:extLst>
          </p:cNvPr>
          <p:cNvSpPr txBox="1">
            <a:spLocks noGrp="1"/>
          </p:cNvSpPr>
          <p:nvPr>
            <p:ph type="pic" sz="quarter" idx="4294967295"/>
          </p:nvPr>
        </p:nvSpPr>
        <p:spPr>
          <a:xfrm>
            <a:off x="3304449" y="1359401"/>
            <a:ext cx="1015797" cy="1017141"/>
          </a:xfrm>
          <a:prstGeom prst="rect">
            <a:avLst/>
          </a:prstGeom>
          <a:noFill/>
          <a:ln>
            <a:noFill/>
          </a:ln>
        </p:spPr>
        <p:txBody>
          <a:bodyPr vert="horz" wrap="square" lIns="0" tIns="0" rIns="0" bIns="0" anchor="ctr" anchorCtr="1" compatLnSpc="1">
            <a:noAutofit/>
          </a:bodyPr>
          <a:lstStyle>
            <a:lvl1pPr marL="383033" marR="0" lvl="0" indent="-383033" algn="ctr" fontAlgn="auto">
              <a:lnSpc>
                <a:spcPct val="100000"/>
              </a:lnSpc>
              <a:spcBef>
                <a:spcPts val="0"/>
              </a:spcBef>
              <a:spcAft>
                <a:spcPts val="800"/>
              </a:spcAft>
              <a:buNone/>
              <a:tabLst/>
              <a:defRPr lang="en-US" sz="1400" b="0" i="0" u="none" strike="noStrike" kern="0" cap="none" spc="0" baseline="0">
                <a:solidFill>
                  <a:srgbClr val="4C4C4C"/>
                </a:solidFill>
                <a:uFillTx/>
                <a:latin typeface="Barlow"/>
              </a:defRPr>
            </a:lvl1pPr>
          </a:lstStyle>
          <a:p>
            <a:pPr lvl="0"/>
            <a:r>
              <a:rPr lang="en-US"/>
              <a:t>Icon</a:t>
            </a:r>
          </a:p>
        </p:txBody>
      </p:sp>
      <p:sp>
        <p:nvSpPr>
          <p:cNvPr id="17" name="Picture Placeholder 5">
            <a:extLst>
              <a:ext uri="{FF2B5EF4-FFF2-40B4-BE49-F238E27FC236}">
                <a16:creationId xmlns:a16="http://schemas.microsoft.com/office/drawing/2014/main" id="{0B1D10E6-9B97-4622-B31B-56ED878CD967}"/>
              </a:ext>
            </a:extLst>
          </p:cNvPr>
          <p:cNvSpPr txBox="1">
            <a:spLocks noGrp="1"/>
          </p:cNvSpPr>
          <p:nvPr>
            <p:ph type="pic" sz="quarter" idx="4294967295"/>
          </p:nvPr>
        </p:nvSpPr>
        <p:spPr>
          <a:xfrm>
            <a:off x="5575983" y="1359401"/>
            <a:ext cx="1015797" cy="1017141"/>
          </a:xfrm>
          <a:prstGeom prst="rect">
            <a:avLst/>
          </a:prstGeom>
          <a:noFill/>
          <a:ln>
            <a:noFill/>
          </a:ln>
        </p:spPr>
        <p:txBody>
          <a:bodyPr vert="horz" wrap="square" lIns="0" tIns="0" rIns="0" bIns="0" anchor="ctr" anchorCtr="1" compatLnSpc="1">
            <a:noAutofit/>
          </a:bodyPr>
          <a:lstStyle>
            <a:lvl1pPr marL="383033" marR="0" lvl="0" indent="-383033" algn="ctr" fontAlgn="auto">
              <a:lnSpc>
                <a:spcPct val="100000"/>
              </a:lnSpc>
              <a:spcBef>
                <a:spcPts val="0"/>
              </a:spcBef>
              <a:spcAft>
                <a:spcPts val="800"/>
              </a:spcAft>
              <a:buNone/>
              <a:tabLst/>
              <a:defRPr lang="en-US" sz="1400" b="0" i="0" u="none" strike="noStrike" kern="0" cap="none" spc="0" baseline="0">
                <a:solidFill>
                  <a:srgbClr val="4C4C4C"/>
                </a:solidFill>
                <a:uFillTx/>
                <a:latin typeface="Barlow"/>
              </a:defRPr>
            </a:lvl1pPr>
          </a:lstStyle>
          <a:p>
            <a:pPr lvl="0"/>
            <a:r>
              <a:rPr lang="en-US"/>
              <a:t>Icon</a:t>
            </a:r>
          </a:p>
        </p:txBody>
      </p:sp>
      <p:sp>
        <p:nvSpPr>
          <p:cNvPr id="18" name="Picture Placeholder 5">
            <a:extLst>
              <a:ext uri="{FF2B5EF4-FFF2-40B4-BE49-F238E27FC236}">
                <a16:creationId xmlns:a16="http://schemas.microsoft.com/office/drawing/2014/main" id="{0383FD98-E9CC-4874-B28B-3F20EDEB56B1}"/>
              </a:ext>
            </a:extLst>
          </p:cNvPr>
          <p:cNvSpPr txBox="1">
            <a:spLocks noGrp="1"/>
          </p:cNvSpPr>
          <p:nvPr>
            <p:ph type="pic" sz="quarter" idx="4294967295"/>
          </p:nvPr>
        </p:nvSpPr>
        <p:spPr>
          <a:xfrm>
            <a:off x="7847517" y="1359401"/>
            <a:ext cx="1015797" cy="1017141"/>
          </a:xfrm>
          <a:prstGeom prst="rect">
            <a:avLst/>
          </a:prstGeom>
          <a:noFill/>
          <a:ln>
            <a:noFill/>
          </a:ln>
        </p:spPr>
        <p:txBody>
          <a:bodyPr vert="horz" wrap="square" lIns="0" tIns="0" rIns="0" bIns="0" anchor="ctr" anchorCtr="1" compatLnSpc="1">
            <a:noAutofit/>
          </a:bodyPr>
          <a:lstStyle>
            <a:lvl1pPr marL="383033" marR="0" lvl="0" indent="-383033" algn="ctr" fontAlgn="auto">
              <a:lnSpc>
                <a:spcPct val="100000"/>
              </a:lnSpc>
              <a:spcBef>
                <a:spcPts val="0"/>
              </a:spcBef>
              <a:spcAft>
                <a:spcPts val="800"/>
              </a:spcAft>
              <a:buNone/>
              <a:tabLst/>
              <a:defRPr lang="en-US" sz="1400" b="0" i="0" u="none" strike="noStrike" kern="0" cap="none" spc="0" baseline="0">
                <a:solidFill>
                  <a:srgbClr val="4C4C4C"/>
                </a:solidFill>
                <a:uFillTx/>
                <a:latin typeface="Barlow"/>
              </a:defRPr>
            </a:lvl1pPr>
          </a:lstStyle>
          <a:p>
            <a:pPr lvl="0"/>
            <a:r>
              <a:rPr lang="en-US"/>
              <a:t>Icon</a:t>
            </a:r>
          </a:p>
        </p:txBody>
      </p:sp>
      <p:sp>
        <p:nvSpPr>
          <p:cNvPr id="19" name="Picture Placeholder 5">
            <a:extLst>
              <a:ext uri="{FF2B5EF4-FFF2-40B4-BE49-F238E27FC236}">
                <a16:creationId xmlns:a16="http://schemas.microsoft.com/office/drawing/2014/main" id="{17361C9A-B4FF-4581-B562-7912B235A94A}"/>
              </a:ext>
            </a:extLst>
          </p:cNvPr>
          <p:cNvSpPr txBox="1">
            <a:spLocks noGrp="1"/>
          </p:cNvSpPr>
          <p:nvPr>
            <p:ph type="pic" sz="quarter" idx="4294967295"/>
          </p:nvPr>
        </p:nvSpPr>
        <p:spPr>
          <a:xfrm>
            <a:off x="10119043" y="1359401"/>
            <a:ext cx="1015797" cy="1017141"/>
          </a:xfrm>
          <a:prstGeom prst="rect">
            <a:avLst/>
          </a:prstGeom>
          <a:noFill/>
          <a:ln>
            <a:noFill/>
          </a:ln>
        </p:spPr>
        <p:txBody>
          <a:bodyPr vert="horz" wrap="square" lIns="0" tIns="0" rIns="0" bIns="0" anchor="ctr" anchorCtr="1" compatLnSpc="1">
            <a:noAutofit/>
          </a:bodyPr>
          <a:lstStyle>
            <a:lvl1pPr marL="383033" marR="0" lvl="0" indent="-383033" algn="ctr" fontAlgn="auto">
              <a:lnSpc>
                <a:spcPct val="100000"/>
              </a:lnSpc>
              <a:spcBef>
                <a:spcPts val="0"/>
              </a:spcBef>
              <a:spcAft>
                <a:spcPts val="800"/>
              </a:spcAft>
              <a:buNone/>
              <a:tabLst/>
              <a:defRPr lang="en-US" sz="1400" b="0" i="0" u="none" strike="noStrike" kern="0" cap="none" spc="0" baseline="0">
                <a:solidFill>
                  <a:srgbClr val="4C4C4C"/>
                </a:solidFill>
                <a:uFillTx/>
                <a:latin typeface="Barlow"/>
              </a:defRPr>
            </a:lvl1pPr>
          </a:lstStyle>
          <a:p>
            <a:pPr lvl="0"/>
            <a:r>
              <a:rPr lang="en-US"/>
              <a:t>Icon</a:t>
            </a:r>
          </a:p>
        </p:txBody>
      </p:sp>
    </p:spTree>
    <p:extLst>
      <p:ext uri="{BB962C8B-B14F-4D97-AF65-F5344CB8AC3E}">
        <p14:creationId xmlns:p14="http://schemas.microsoft.com/office/powerpoint/2010/main" val="314931282"/>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5 Column C">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846EEDA-3504-4CB5-9DF6-BD197C7D4F9A}"/>
              </a:ext>
            </a:extLst>
          </p:cNvPr>
          <p:cNvSpPr txBox="1">
            <a:spLocks noGrp="1"/>
          </p:cNvSpPr>
          <p:nvPr>
            <p:ph type="body" sz="quarter" idx="4294967295"/>
          </p:nvPr>
        </p:nvSpPr>
        <p:spPr>
          <a:xfrm>
            <a:off x="373632" y="1565772"/>
            <a:ext cx="2195949" cy="2359023"/>
          </a:xfrm>
          <a:prstGeom prst="rect">
            <a:avLst/>
          </a:prstGeom>
          <a:noFill/>
          <a:ln>
            <a:noFill/>
          </a:ln>
        </p:spPr>
        <p:txBody>
          <a:bodyPr vert="horz" wrap="square" lIns="91440" tIns="45720" rIns="91440" bIns="45720" anchor="t" anchorCtr="0" compatLnSpc="1">
            <a:noAutofit/>
          </a:bodyPr>
          <a:lstStyle>
            <a:lvl1pPr marL="0" marR="0" lvl="0" indent="-173041" fontAlgn="auto">
              <a:lnSpc>
                <a:spcPct val="100000"/>
              </a:lnSpc>
              <a:spcBef>
                <a:spcPts val="0"/>
              </a:spcBef>
              <a:spcAft>
                <a:spcPts val="800"/>
              </a:spcAft>
              <a:buNone/>
              <a:tabLst/>
              <a:defRPr lang="en-US" sz="1600" b="1" i="0" u="none" strike="noStrike" kern="0" cap="none" spc="0" baseline="0">
                <a:solidFill>
                  <a:srgbClr val="4C4C4C"/>
                </a:solidFill>
                <a:uFillTx/>
                <a:latin typeface="Barlow"/>
              </a:defRPr>
            </a:lvl1pPr>
            <a:lvl2pPr marL="0" marR="0" lvl="1" indent="-173041" fontAlgn="auto">
              <a:lnSpc>
                <a:spcPct val="100000"/>
              </a:lnSpc>
              <a:spcBef>
                <a:spcPts val="0"/>
              </a:spcBef>
              <a:spcAft>
                <a:spcPts val="800"/>
              </a:spcAft>
              <a:buClr>
                <a:srgbClr val="7F7F7F"/>
              </a:buClr>
              <a:buSzPct val="80000"/>
              <a:buFont typeface="Arial" pitchFamily="34"/>
              <a:tabLst/>
              <a:defRPr lang="en-US" sz="1400" b="0" i="0" u="none" strike="noStrike" kern="0" cap="none" spc="0" baseline="0">
                <a:solidFill>
                  <a:srgbClr val="4C4C4C"/>
                </a:solidFill>
                <a:uFillTx/>
                <a:latin typeface="Barlow"/>
              </a:defRPr>
            </a:lvl2pPr>
            <a:lvl3pPr marL="0" marR="0" lvl="1" indent="-173041" fontAlgn="auto">
              <a:lnSpc>
                <a:spcPct val="100000"/>
              </a:lnSpc>
              <a:spcBef>
                <a:spcPts val="0"/>
              </a:spcBef>
              <a:spcAft>
                <a:spcPts val="800"/>
              </a:spcAft>
              <a:buClr>
                <a:srgbClr val="7F7F7F"/>
              </a:buClr>
              <a:buSzPct val="80000"/>
              <a:buFont typeface="Arial" pitchFamily="34"/>
              <a:tabLst/>
              <a:defRPr lang="en-US" sz="1400" b="0" i="0" u="none" strike="noStrike" kern="0" cap="none" spc="0" baseline="0">
                <a:solidFill>
                  <a:srgbClr val="4C4C4C"/>
                </a:solidFill>
                <a:uFillTx/>
                <a:latin typeface="Barlow"/>
              </a:defRPr>
            </a:lvl3pPr>
          </a:lstStyle>
          <a:p>
            <a:pPr lvl="0"/>
            <a:r>
              <a:rPr lang="en-US"/>
              <a:t>Click to edit header</a:t>
            </a:r>
          </a:p>
          <a:p>
            <a:pPr lvl="1"/>
            <a:r>
              <a:rPr lang="en-US"/>
              <a:t>Bullet goes here</a:t>
            </a:r>
          </a:p>
          <a:p>
            <a:pPr lvl="1"/>
            <a:r>
              <a:rPr lang="en-US"/>
              <a:t>Bullet goes here</a:t>
            </a:r>
          </a:p>
        </p:txBody>
      </p:sp>
      <p:sp>
        <p:nvSpPr>
          <p:cNvPr id="3" name="Text Placeholder 2">
            <a:extLst>
              <a:ext uri="{FF2B5EF4-FFF2-40B4-BE49-F238E27FC236}">
                <a16:creationId xmlns:a16="http://schemas.microsoft.com/office/drawing/2014/main" id="{7B417D1A-A687-47D1-9920-83493E10E8C2}"/>
              </a:ext>
            </a:extLst>
          </p:cNvPr>
          <p:cNvSpPr txBox="1">
            <a:spLocks noGrp="1"/>
          </p:cNvSpPr>
          <p:nvPr>
            <p:ph type="body" sz="quarter" idx="4294967295"/>
          </p:nvPr>
        </p:nvSpPr>
        <p:spPr>
          <a:xfrm>
            <a:off x="2684778" y="1565772"/>
            <a:ext cx="2195949" cy="2359023"/>
          </a:xfrm>
          <a:prstGeom prst="rect">
            <a:avLst/>
          </a:prstGeom>
          <a:noFill/>
          <a:ln>
            <a:noFill/>
          </a:ln>
        </p:spPr>
        <p:txBody>
          <a:bodyPr vert="horz" wrap="square" lIns="91440" tIns="45720" rIns="91440" bIns="45720" anchor="t" anchorCtr="0" compatLnSpc="1">
            <a:noAutofit/>
          </a:bodyPr>
          <a:lstStyle>
            <a:lvl1pPr marL="0" marR="0" lvl="0" indent="-173041" fontAlgn="auto">
              <a:lnSpc>
                <a:spcPct val="100000"/>
              </a:lnSpc>
              <a:spcBef>
                <a:spcPts val="0"/>
              </a:spcBef>
              <a:spcAft>
                <a:spcPts val="800"/>
              </a:spcAft>
              <a:buNone/>
              <a:tabLst/>
              <a:defRPr lang="en-US" sz="1600" b="1" i="0" u="none" strike="noStrike" kern="0" cap="none" spc="0" baseline="0">
                <a:solidFill>
                  <a:srgbClr val="4C4C4C"/>
                </a:solidFill>
                <a:uFillTx/>
                <a:latin typeface="Barlow"/>
              </a:defRPr>
            </a:lvl1pPr>
            <a:lvl2pPr marL="0" marR="0" lvl="1" indent="-173041" fontAlgn="auto">
              <a:lnSpc>
                <a:spcPct val="100000"/>
              </a:lnSpc>
              <a:spcBef>
                <a:spcPts val="0"/>
              </a:spcBef>
              <a:spcAft>
                <a:spcPts val="800"/>
              </a:spcAft>
              <a:buClr>
                <a:srgbClr val="7F7F7F"/>
              </a:buClr>
              <a:buSzPct val="80000"/>
              <a:buFont typeface="Arial" pitchFamily="34"/>
              <a:tabLst/>
              <a:defRPr lang="en-US" sz="1400" b="0" i="0" u="none" strike="noStrike" kern="0" cap="none" spc="0" baseline="0">
                <a:solidFill>
                  <a:srgbClr val="4C4C4C"/>
                </a:solidFill>
                <a:uFillTx/>
                <a:latin typeface="Barlow"/>
              </a:defRPr>
            </a:lvl2pPr>
            <a:lvl3pPr marL="0" marR="0" lvl="1" indent="-173041" fontAlgn="auto">
              <a:lnSpc>
                <a:spcPct val="100000"/>
              </a:lnSpc>
              <a:spcBef>
                <a:spcPts val="0"/>
              </a:spcBef>
              <a:spcAft>
                <a:spcPts val="800"/>
              </a:spcAft>
              <a:buClr>
                <a:srgbClr val="7F7F7F"/>
              </a:buClr>
              <a:buSzPct val="80000"/>
              <a:buFont typeface="Arial" pitchFamily="34"/>
              <a:tabLst/>
              <a:defRPr lang="en-US" sz="1400" b="0" i="0" u="none" strike="noStrike" kern="0" cap="none" spc="0" baseline="0">
                <a:solidFill>
                  <a:srgbClr val="4C4C4C"/>
                </a:solidFill>
                <a:uFillTx/>
                <a:latin typeface="Barlow"/>
              </a:defRPr>
            </a:lvl3pPr>
          </a:lstStyle>
          <a:p>
            <a:pPr lvl="0"/>
            <a:r>
              <a:rPr lang="en-US"/>
              <a:t>Click to edit header</a:t>
            </a:r>
          </a:p>
          <a:p>
            <a:pPr lvl="1"/>
            <a:r>
              <a:rPr lang="en-US"/>
              <a:t>Bullet goes here</a:t>
            </a:r>
          </a:p>
          <a:p>
            <a:pPr lvl="1"/>
            <a:r>
              <a:rPr lang="en-US"/>
              <a:t>Bullet goes here</a:t>
            </a:r>
          </a:p>
        </p:txBody>
      </p:sp>
      <p:sp>
        <p:nvSpPr>
          <p:cNvPr id="4" name="Text Placeholder 2">
            <a:extLst>
              <a:ext uri="{FF2B5EF4-FFF2-40B4-BE49-F238E27FC236}">
                <a16:creationId xmlns:a16="http://schemas.microsoft.com/office/drawing/2014/main" id="{1D6FB257-B0CD-4505-9A9D-46152FB0F74D}"/>
              </a:ext>
            </a:extLst>
          </p:cNvPr>
          <p:cNvSpPr txBox="1">
            <a:spLocks noGrp="1"/>
          </p:cNvSpPr>
          <p:nvPr>
            <p:ph type="body" sz="quarter" idx="4294967295"/>
          </p:nvPr>
        </p:nvSpPr>
        <p:spPr>
          <a:xfrm>
            <a:off x="4995924" y="1565772"/>
            <a:ext cx="2195949" cy="2359023"/>
          </a:xfrm>
          <a:prstGeom prst="rect">
            <a:avLst/>
          </a:prstGeom>
          <a:noFill/>
          <a:ln>
            <a:noFill/>
          </a:ln>
        </p:spPr>
        <p:txBody>
          <a:bodyPr vert="horz" wrap="square" lIns="91440" tIns="45720" rIns="91440" bIns="45720" anchor="t" anchorCtr="0" compatLnSpc="1">
            <a:noAutofit/>
          </a:bodyPr>
          <a:lstStyle>
            <a:lvl1pPr marL="0" marR="0" lvl="0" indent="-173041" fontAlgn="auto">
              <a:lnSpc>
                <a:spcPct val="100000"/>
              </a:lnSpc>
              <a:spcBef>
                <a:spcPts val="0"/>
              </a:spcBef>
              <a:spcAft>
                <a:spcPts val="800"/>
              </a:spcAft>
              <a:buNone/>
              <a:tabLst/>
              <a:defRPr lang="en-US" sz="1600" b="1" i="0" u="none" strike="noStrike" kern="0" cap="none" spc="0" baseline="0">
                <a:solidFill>
                  <a:srgbClr val="4C4C4C"/>
                </a:solidFill>
                <a:uFillTx/>
                <a:latin typeface="Barlow"/>
              </a:defRPr>
            </a:lvl1pPr>
            <a:lvl2pPr marL="0" marR="0" lvl="1" indent="-173041" fontAlgn="auto">
              <a:lnSpc>
                <a:spcPct val="100000"/>
              </a:lnSpc>
              <a:spcBef>
                <a:spcPts val="0"/>
              </a:spcBef>
              <a:spcAft>
                <a:spcPts val="800"/>
              </a:spcAft>
              <a:buClr>
                <a:srgbClr val="7F7F7F"/>
              </a:buClr>
              <a:buSzPct val="80000"/>
              <a:buFont typeface="Arial" pitchFamily="34"/>
              <a:tabLst/>
              <a:defRPr lang="en-US" sz="1400" b="0" i="0" u="none" strike="noStrike" kern="0" cap="none" spc="0" baseline="0">
                <a:solidFill>
                  <a:srgbClr val="4C4C4C"/>
                </a:solidFill>
                <a:uFillTx/>
                <a:latin typeface="Barlow"/>
              </a:defRPr>
            </a:lvl2pPr>
            <a:lvl3pPr marL="0" marR="0" lvl="1" indent="-173041" fontAlgn="auto">
              <a:lnSpc>
                <a:spcPct val="100000"/>
              </a:lnSpc>
              <a:spcBef>
                <a:spcPts val="0"/>
              </a:spcBef>
              <a:spcAft>
                <a:spcPts val="800"/>
              </a:spcAft>
              <a:buClr>
                <a:srgbClr val="7F7F7F"/>
              </a:buClr>
              <a:buSzPct val="80000"/>
              <a:buFont typeface="Arial" pitchFamily="34"/>
              <a:tabLst/>
              <a:defRPr lang="en-US" sz="1400" b="0" i="0" u="none" strike="noStrike" kern="0" cap="none" spc="0" baseline="0">
                <a:solidFill>
                  <a:srgbClr val="4C4C4C"/>
                </a:solidFill>
                <a:uFillTx/>
                <a:latin typeface="Barlow"/>
              </a:defRPr>
            </a:lvl3pPr>
          </a:lstStyle>
          <a:p>
            <a:pPr lvl="0"/>
            <a:r>
              <a:rPr lang="en-US"/>
              <a:t>Click to edit header</a:t>
            </a:r>
          </a:p>
          <a:p>
            <a:pPr lvl="1"/>
            <a:r>
              <a:rPr lang="en-US"/>
              <a:t>Bullet goes here</a:t>
            </a:r>
          </a:p>
          <a:p>
            <a:pPr lvl="1"/>
            <a:r>
              <a:rPr lang="en-US"/>
              <a:t>Bullet goes here</a:t>
            </a:r>
          </a:p>
        </p:txBody>
      </p:sp>
      <p:sp>
        <p:nvSpPr>
          <p:cNvPr id="5" name="Text Placeholder 2">
            <a:extLst>
              <a:ext uri="{FF2B5EF4-FFF2-40B4-BE49-F238E27FC236}">
                <a16:creationId xmlns:a16="http://schemas.microsoft.com/office/drawing/2014/main" id="{1AAF0E03-96C5-4DD0-969E-90DEE34651D0}"/>
              </a:ext>
            </a:extLst>
          </p:cNvPr>
          <p:cNvSpPr txBox="1">
            <a:spLocks noGrp="1"/>
          </p:cNvSpPr>
          <p:nvPr>
            <p:ph type="body" sz="quarter" idx="4294967295"/>
          </p:nvPr>
        </p:nvSpPr>
        <p:spPr>
          <a:xfrm>
            <a:off x="7307070" y="1565772"/>
            <a:ext cx="2195949" cy="2359023"/>
          </a:xfrm>
          <a:prstGeom prst="rect">
            <a:avLst/>
          </a:prstGeom>
          <a:noFill/>
          <a:ln>
            <a:noFill/>
          </a:ln>
        </p:spPr>
        <p:txBody>
          <a:bodyPr vert="horz" wrap="square" lIns="91440" tIns="45720" rIns="91440" bIns="45720" anchor="t" anchorCtr="0" compatLnSpc="1">
            <a:noAutofit/>
          </a:bodyPr>
          <a:lstStyle>
            <a:lvl1pPr marL="0" marR="0" lvl="0" indent="-173041" fontAlgn="auto">
              <a:lnSpc>
                <a:spcPct val="100000"/>
              </a:lnSpc>
              <a:spcBef>
                <a:spcPts val="0"/>
              </a:spcBef>
              <a:spcAft>
                <a:spcPts val="800"/>
              </a:spcAft>
              <a:buNone/>
              <a:tabLst/>
              <a:defRPr lang="en-US" sz="1600" b="1" i="0" u="none" strike="noStrike" kern="0" cap="none" spc="0" baseline="0">
                <a:solidFill>
                  <a:srgbClr val="4C4C4C"/>
                </a:solidFill>
                <a:uFillTx/>
                <a:latin typeface="Barlow"/>
              </a:defRPr>
            </a:lvl1pPr>
            <a:lvl2pPr marL="0" marR="0" lvl="1" indent="-173041" fontAlgn="auto">
              <a:lnSpc>
                <a:spcPct val="100000"/>
              </a:lnSpc>
              <a:spcBef>
                <a:spcPts val="0"/>
              </a:spcBef>
              <a:spcAft>
                <a:spcPts val="800"/>
              </a:spcAft>
              <a:buClr>
                <a:srgbClr val="7F7F7F"/>
              </a:buClr>
              <a:buSzPct val="80000"/>
              <a:buFont typeface="Arial" pitchFamily="34"/>
              <a:tabLst/>
              <a:defRPr lang="en-US" sz="1400" b="0" i="0" u="none" strike="noStrike" kern="0" cap="none" spc="0" baseline="0">
                <a:solidFill>
                  <a:srgbClr val="4C4C4C"/>
                </a:solidFill>
                <a:uFillTx/>
                <a:latin typeface="Barlow"/>
              </a:defRPr>
            </a:lvl2pPr>
            <a:lvl3pPr marL="0" marR="0" lvl="1" indent="-173041" fontAlgn="auto">
              <a:lnSpc>
                <a:spcPct val="100000"/>
              </a:lnSpc>
              <a:spcBef>
                <a:spcPts val="0"/>
              </a:spcBef>
              <a:spcAft>
                <a:spcPts val="800"/>
              </a:spcAft>
              <a:buClr>
                <a:srgbClr val="7F7F7F"/>
              </a:buClr>
              <a:buSzPct val="80000"/>
              <a:buFont typeface="Arial" pitchFamily="34"/>
              <a:tabLst/>
              <a:defRPr lang="en-US" sz="1400" b="0" i="0" u="none" strike="noStrike" kern="0" cap="none" spc="0" baseline="0">
                <a:solidFill>
                  <a:srgbClr val="4C4C4C"/>
                </a:solidFill>
                <a:uFillTx/>
                <a:latin typeface="Barlow"/>
              </a:defRPr>
            </a:lvl3pPr>
          </a:lstStyle>
          <a:p>
            <a:pPr lvl="0"/>
            <a:r>
              <a:rPr lang="en-US"/>
              <a:t>Click to edit header</a:t>
            </a:r>
          </a:p>
          <a:p>
            <a:pPr lvl="1"/>
            <a:r>
              <a:rPr lang="en-US"/>
              <a:t>Bullet goes here</a:t>
            </a:r>
          </a:p>
          <a:p>
            <a:pPr lvl="1"/>
            <a:r>
              <a:rPr lang="en-US"/>
              <a:t>Bullet goes here</a:t>
            </a:r>
          </a:p>
        </p:txBody>
      </p:sp>
      <p:sp>
        <p:nvSpPr>
          <p:cNvPr id="6" name="Text Placeholder 2">
            <a:extLst>
              <a:ext uri="{FF2B5EF4-FFF2-40B4-BE49-F238E27FC236}">
                <a16:creationId xmlns:a16="http://schemas.microsoft.com/office/drawing/2014/main" id="{DAE020B1-1D14-441F-B13E-4902220300BE}"/>
              </a:ext>
            </a:extLst>
          </p:cNvPr>
          <p:cNvSpPr txBox="1">
            <a:spLocks noGrp="1"/>
          </p:cNvSpPr>
          <p:nvPr>
            <p:ph type="body" sz="quarter" idx="4294967295"/>
          </p:nvPr>
        </p:nvSpPr>
        <p:spPr>
          <a:xfrm>
            <a:off x="9618216" y="1565772"/>
            <a:ext cx="2195949" cy="2359023"/>
          </a:xfrm>
          <a:prstGeom prst="rect">
            <a:avLst/>
          </a:prstGeom>
          <a:noFill/>
          <a:ln>
            <a:noFill/>
          </a:ln>
        </p:spPr>
        <p:txBody>
          <a:bodyPr vert="horz" wrap="square" lIns="91440" tIns="45720" rIns="91440" bIns="45720" anchor="t" anchorCtr="0" compatLnSpc="1">
            <a:noAutofit/>
          </a:bodyPr>
          <a:lstStyle>
            <a:lvl1pPr marL="0" marR="0" lvl="0" indent="-173041" fontAlgn="auto">
              <a:lnSpc>
                <a:spcPct val="100000"/>
              </a:lnSpc>
              <a:spcBef>
                <a:spcPts val="0"/>
              </a:spcBef>
              <a:spcAft>
                <a:spcPts val="800"/>
              </a:spcAft>
              <a:buNone/>
              <a:tabLst/>
              <a:defRPr lang="en-US" sz="1600" b="1" i="0" u="none" strike="noStrike" kern="0" cap="none" spc="0" baseline="0">
                <a:solidFill>
                  <a:srgbClr val="4C4C4C"/>
                </a:solidFill>
                <a:uFillTx/>
                <a:latin typeface="Barlow"/>
              </a:defRPr>
            </a:lvl1pPr>
            <a:lvl2pPr marL="0" marR="0" lvl="1" indent="-173041" fontAlgn="auto">
              <a:lnSpc>
                <a:spcPct val="100000"/>
              </a:lnSpc>
              <a:spcBef>
                <a:spcPts val="0"/>
              </a:spcBef>
              <a:spcAft>
                <a:spcPts val="800"/>
              </a:spcAft>
              <a:buClr>
                <a:srgbClr val="7F7F7F"/>
              </a:buClr>
              <a:buSzPct val="80000"/>
              <a:buFont typeface="Arial" pitchFamily="34"/>
              <a:tabLst/>
              <a:defRPr lang="en-US" sz="1400" b="0" i="0" u="none" strike="noStrike" kern="0" cap="none" spc="0" baseline="0">
                <a:solidFill>
                  <a:srgbClr val="4C4C4C"/>
                </a:solidFill>
                <a:uFillTx/>
                <a:latin typeface="Barlow"/>
              </a:defRPr>
            </a:lvl2pPr>
            <a:lvl3pPr marL="0" marR="0" lvl="1" indent="-173041" fontAlgn="auto">
              <a:lnSpc>
                <a:spcPct val="100000"/>
              </a:lnSpc>
              <a:spcBef>
                <a:spcPts val="0"/>
              </a:spcBef>
              <a:spcAft>
                <a:spcPts val="800"/>
              </a:spcAft>
              <a:buClr>
                <a:srgbClr val="7F7F7F"/>
              </a:buClr>
              <a:buSzPct val="80000"/>
              <a:buFont typeface="Arial" pitchFamily="34"/>
              <a:tabLst/>
              <a:defRPr lang="en-US" sz="1400" b="0" i="0" u="none" strike="noStrike" kern="0" cap="none" spc="0" baseline="0">
                <a:solidFill>
                  <a:srgbClr val="4C4C4C"/>
                </a:solidFill>
                <a:uFillTx/>
                <a:latin typeface="Barlow"/>
              </a:defRPr>
            </a:lvl3pPr>
          </a:lstStyle>
          <a:p>
            <a:pPr lvl="0"/>
            <a:r>
              <a:rPr lang="en-US"/>
              <a:t>Click to edit header</a:t>
            </a:r>
          </a:p>
          <a:p>
            <a:pPr lvl="1"/>
            <a:r>
              <a:rPr lang="en-US"/>
              <a:t>Bullet goes here</a:t>
            </a:r>
          </a:p>
          <a:p>
            <a:pPr lvl="1"/>
            <a:r>
              <a:rPr lang="en-US"/>
              <a:t>Bullet goes here</a:t>
            </a:r>
          </a:p>
        </p:txBody>
      </p:sp>
      <p:sp>
        <p:nvSpPr>
          <p:cNvPr id="7" name="Title 1">
            <a:extLst>
              <a:ext uri="{FF2B5EF4-FFF2-40B4-BE49-F238E27FC236}">
                <a16:creationId xmlns:a16="http://schemas.microsoft.com/office/drawing/2014/main" id="{241F4192-BC67-4C81-A9E5-24FD0E74727B}"/>
              </a:ext>
            </a:extLst>
          </p:cNvPr>
          <p:cNvSpPr txBox="1">
            <a:spLocks noGrp="1"/>
          </p:cNvSpPr>
          <p:nvPr>
            <p:ph type="title"/>
          </p:nvPr>
        </p:nvSpPr>
        <p:spPr>
          <a:xfrm>
            <a:off x="381743" y="329760"/>
            <a:ext cx="11428509" cy="515529"/>
          </a:xfrm>
          <a:prstGeom prst="rect">
            <a:avLst/>
          </a:prstGeom>
          <a:noFill/>
          <a:ln>
            <a:noFill/>
          </a:ln>
        </p:spPr>
        <p:txBody>
          <a:bodyPr vert="horz" wrap="square" lIns="91440" tIns="45720" rIns="91440" bIns="45720" anchor="t" anchorCtr="1" compatLnSpc="1">
            <a:spAutoFit/>
          </a:bodyPr>
          <a:lstStyle>
            <a:lvl1pPr marL="0" marR="0" lvl="0" indent="0" algn="ctr" fontAlgn="auto">
              <a:lnSpc>
                <a:spcPts val="3300"/>
              </a:lnSpc>
              <a:spcBef>
                <a:spcPts val="0"/>
              </a:spcBef>
              <a:spcAft>
                <a:spcPts val="0"/>
              </a:spcAft>
              <a:tabLst/>
              <a:defRPr lang="en-US" sz="2999" b="1" i="0" u="none" strike="noStrike" kern="0" cap="none" spc="0" baseline="0">
                <a:solidFill>
                  <a:srgbClr val="000000"/>
                </a:solidFill>
                <a:uFillTx/>
                <a:latin typeface="Barlow"/>
                <a:cs typeface="Arial"/>
              </a:defRPr>
            </a:lvl1pPr>
          </a:lstStyle>
          <a:p>
            <a:pPr lvl="0"/>
            <a:r>
              <a:rPr lang="en-US"/>
              <a:t>Click to edit title</a:t>
            </a:r>
          </a:p>
        </p:txBody>
      </p:sp>
      <p:sp>
        <p:nvSpPr>
          <p:cNvPr id="8" name="Text Placeholder 6">
            <a:extLst>
              <a:ext uri="{FF2B5EF4-FFF2-40B4-BE49-F238E27FC236}">
                <a16:creationId xmlns:a16="http://schemas.microsoft.com/office/drawing/2014/main" id="{A5F77781-C709-4DF8-BC47-36B7980917BE}"/>
              </a:ext>
            </a:extLst>
          </p:cNvPr>
          <p:cNvSpPr txBox="1">
            <a:spLocks noGrp="1"/>
          </p:cNvSpPr>
          <p:nvPr>
            <p:ph type="body" sz="quarter" idx="4294967295"/>
          </p:nvPr>
        </p:nvSpPr>
        <p:spPr>
          <a:xfrm>
            <a:off x="381743" y="904551"/>
            <a:ext cx="11428509" cy="348816"/>
          </a:xfrm>
          <a:prstGeom prst="rect">
            <a:avLst/>
          </a:prstGeom>
          <a:noFill/>
          <a:ln>
            <a:noFill/>
          </a:ln>
        </p:spPr>
        <p:txBody>
          <a:bodyPr vert="horz" wrap="square" lIns="91440" tIns="45720" rIns="91440" bIns="45720" anchor="t" anchorCtr="1" compatLnSpc="1">
            <a:spAutoFit/>
          </a:bodyPr>
          <a:lstStyle>
            <a:lvl1pPr marL="0" marR="0" lvl="0" indent="0" algn="ctr" fontAlgn="auto">
              <a:lnSpc>
                <a:spcPts val="2000"/>
              </a:lnSpc>
              <a:spcBef>
                <a:spcPts val="0"/>
              </a:spcBef>
              <a:spcAft>
                <a:spcPts val="800"/>
              </a:spcAft>
              <a:buNone/>
              <a:tabLst/>
              <a:defRPr lang="en-US" sz="1800" b="0" i="0" u="none" strike="noStrike" kern="0" cap="none" spc="0" baseline="0">
                <a:solidFill>
                  <a:srgbClr val="4C4C4C"/>
                </a:solidFill>
                <a:uFillTx/>
                <a:latin typeface="Barlow"/>
              </a:defRPr>
            </a:lvl1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1873815110"/>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Infographic A">
    <p:spTree>
      <p:nvGrpSpPr>
        <p:cNvPr id="1" name=""/>
        <p:cNvGrpSpPr/>
        <p:nvPr/>
      </p:nvGrpSpPr>
      <p:grpSpPr>
        <a:xfrm>
          <a:off x="0" y="0"/>
          <a:ext cx="0" cy="0"/>
          <a:chOff x="0" y="0"/>
          <a:chExt cx="0" cy="0"/>
        </a:xfrm>
      </p:grpSpPr>
      <p:sp>
        <p:nvSpPr>
          <p:cNvPr id="2" name="Picture Placeholder 9">
            <a:extLst>
              <a:ext uri="{FF2B5EF4-FFF2-40B4-BE49-F238E27FC236}">
                <a16:creationId xmlns:a16="http://schemas.microsoft.com/office/drawing/2014/main" id="{B0BFC232-EF1F-45D3-AD2D-5AB825D9EA1A}"/>
              </a:ext>
            </a:extLst>
          </p:cNvPr>
          <p:cNvSpPr txBox="1">
            <a:spLocks noGrp="1"/>
          </p:cNvSpPr>
          <p:nvPr>
            <p:ph type="pic" sz="quarter" idx="4294967295"/>
          </p:nvPr>
        </p:nvSpPr>
        <p:spPr>
          <a:xfrm>
            <a:off x="4925881" y="1407115"/>
            <a:ext cx="3741386" cy="3740609"/>
          </a:xfrm>
          <a:prstGeom prst="rect">
            <a:avLst/>
          </a:prstGeom>
          <a:solidFill>
            <a:srgbClr val="CCCCCC"/>
          </a:solidFill>
          <a:ln w="25402">
            <a:solidFill>
              <a:srgbClr val="FFFFFF"/>
            </a:solidFill>
            <a:prstDash val="solid"/>
          </a:ln>
          <a:effectLst>
            <a:outerShdw dist="38096" dir="2700000" algn="tl">
              <a:srgbClr val="000000">
                <a:alpha val="20000"/>
              </a:srgbClr>
            </a:outerShdw>
          </a:effectLst>
        </p:spPr>
        <p:txBody>
          <a:bodyPr vert="horz" wrap="square" lIns="91440" tIns="45720" rIns="91440" bIns="45720" anchor="ctr" anchorCtr="1" compatLnSpc="1">
            <a:noAutofit/>
          </a:bodyPr>
          <a:lstStyle>
            <a:lvl1pPr marL="383033" marR="0" lvl="0" indent="-383033" algn="ctr" fontAlgn="auto">
              <a:lnSpc>
                <a:spcPct val="100000"/>
              </a:lnSpc>
              <a:spcBef>
                <a:spcPts val="0"/>
              </a:spcBef>
              <a:spcAft>
                <a:spcPts val="800"/>
              </a:spcAft>
              <a:buNone/>
              <a:tabLst/>
              <a:defRPr lang="en-US" sz="2000" b="0" i="0" u="none" strike="noStrike" kern="0" cap="none" spc="0" baseline="0">
                <a:solidFill>
                  <a:srgbClr val="FFFFFF"/>
                </a:solidFill>
                <a:uFillTx/>
                <a:latin typeface="Barlow"/>
              </a:defRPr>
            </a:lvl1pPr>
          </a:lstStyle>
          <a:p>
            <a:pPr lvl="0"/>
            <a:r>
              <a:rPr lang="en-US"/>
              <a:t>Photo</a:t>
            </a:r>
          </a:p>
        </p:txBody>
      </p:sp>
      <p:sp>
        <p:nvSpPr>
          <p:cNvPr id="3" name="Picture Placeholder 9">
            <a:extLst>
              <a:ext uri="{FF2B5EF4-FFF2-40B4-BE49-F238E27FC236}">
                <a16:creationId xmlns:a16="http://schemas.microsoft.com/office/drawing/2014/main" id="{E4380FAE-DB55-4FBE-B6C3-79CEFC0D697F}"/>
              </a:ext>
            </a:extLst>
          </p:cNvPr>
          <p:cNvSpPr txBox="1">
            <a:spLocks noGrp="1"/>
          </p:cNvSpPr>
          <p:nvPr>
            <p:ph type="pic" sz="quarter" idx="4294967295"/>
          </p:nvPr>
        </p:nvSpPr>
        <p:spPr>
          <a:xfrm>
            <a:off x="8857161" y="3608231"/>
            <a:ext cx="2909309" cy="2908715"/>
          </a:xfrm>
          <a:prstGeom prst="rect">
            <a:avLst/>
          </a:prstGeom>
          <a:solidFill>
            <a:srgbClr val="CCCCCC"/>
          </a:solidFill>
          <a:ln w="25402">
            <a:solidFill>
              <a:srgbClr val="FFFFFF"/>
            </a:solidFill>
            <a:prstDash val="solid"/>
          </a:ln>
          <a:effectLst>
            <a:outerShdw dist="38096" dir="2700000" algn="tl">
              <a:srgbClr val="000000">
                <a:alpha val="20000"/>
              </a:srgbClr>
            </a:outerShdw>
          </a:effectLst>
        </p:spPr>
        <p:txBody>
          <a:bodyPr vert="horz" wrap="square" lIns="91440" tIns="45720" rIns="91440" bIns="45720" anchor="ctr" anchorCtr="1" compatLnSpc="1">
            <a:noAutofit/>
          </a:bodyPr>
          <a:lstStyle>
            <a:lvl1pPr marL="383033" marR="0" lvl="0" indent="-383033" algn="ctr" fontAlgn="auto">
              <a:lnSpc>
                <a:spcPct val="100000"/>
              </a:lnSpc>
              <a:spcBef>
                <a:spcPts val="0"/>
              </a:spcBef>
              <a:spcAft>
                <a:spcPts val="800"/>
              </a:spcAft>
              <a:buNone/>
              <a:tabLst/>
              <a:defRPr lang="en-US" sz="2000" b="0" i="0" u="none" strike="noStrike" kern="0" cap="none" spc="0" baseline="0">
                <a:solidFill>
                  <a:srgbClr val="FFFFFF"/>
                </a:solidFill>
                <a:uFillTx/>
                <a:latin typeface="Barlow"/>
              </a:defRPr>
            </a:lvl1pPr>
          </a:lstStyle>
          <a:p>
            <a:pPr lvl="0"/>
            <a:r>
              <a:rPr lang="en-US"/>
              <a:t>Photo</a:t>
            </a:r>
          </a:p>
        </p:txBody>
      </p:sp>
      <p:sp>
        <p:nvSpPr>
          <p:cNvPr id="4" name="Picture Placeholder 9">
            <a:extLst>
              <a:ext uri="{FF2B5EF4-FFF2-40B4-BE49-F238E27FC236}">
                <a16:creationId xmlns:a16="http://schemas.microsoft.com/office/drawing/2014/main" id="{FAC605AA-BE5A-4120-9BD6-38352F65E0EC}"/>
              </a:ext>
            </a:extLst>
          </p:cNvPr>
          <p:cNvSpPr txBox="1">
            <a:spLocks noGrp="1"/>
          </p:cNvSpPr>
          <p:nvPr>
            <p:ph type="pic" sz="quarter" idx="4294967295"/>
          </p:nvPr>
        </p:nvSpPr>
        <p:spPr>
          <a:xfrm>
            <a:off x="404274" y="1570399"/>
            <a:ext cx="2909309" cy="2908715"/>
          </a:xfrm>
          <a:prstGeom prst="rect">
            <a:avLst/>
          </a:prstGeom>
          <a:solidFill>
            <a:srgbClr val="CCCCCC"/>
          </a:solidFill>
          <a:ln w="25402">
            <a:solidFill>
              <a:srgbClr val="FFFFFF"/>
            </a:solidFill>
            <a:prstDash val="solid"/>
          </a:ln>
          <a:effectLst>
            <a:outerShdw dist="38096" dir="2700000" algn="tl">
              <a:srgbClr val="000000">
                <a:alpha val="20000"/>
              </a:srgbClr>
            </a:outerShdw>
          </a:effectLst>
        </p:spPr>
        <p:txBody>
          <a:bodyPr vert="horz" wrap="square" lIns="91440" tIns="45720" rIns="91440" bIns="45720" anchor="ctr" anchorCtr="1" compatLnSpc="1">
            <a:noAutofit/>
          </a:bodyPr>
          <a:lstStyle>
            <a:lvl1pPr marL="383033" marR="0" lvl="0" indent="-383033" algn="ctr" fontAlgn="auto">
              <a:lnSpc>
                <a:spcPct val="100000"/>
              </a:lnSpc>
              <a:spcBef>
                <a:spcPts val="0"/>
              </a:spcBef>
              <a:spcAft>
                <a:spcPts val="800"/>
              </a:spcAft>
              <a:buNone/>
              <a:tabLst/>
              <a:defRPr lang="en-US" sz="2000" b="0" i="0" u="none" strike="noStrike" kern="0" cap="none" spc="0" baseline="0">
                <a:solidFill>
                  <a:srgbClr val="FFFFFF"/>
                </a:solidFill>
                <a:uFillTx/>
                <a:latin typeface="Barlow"/>
              </a:defRPr>
            </a:lvl1pPr>
          </a:lstStyle>
          <a:p>
            <a:pPr lvl="0"/>
            <a:r>
              <a:rPr lang="en-US"/>
              <a:t>Photo</a:t>
            </a:r>
          </a:p>
        </p:txBody>
      </p:sp>
      <p:sp>
        <p:nvSpPr>
          <p:cNvPr id="5" name="Text Placeholder 2">
            <a:extLst>
              <a:ext uri="{FF2B5EF4-FFF2-40B4-BE49-F238E27FC236}">
                <a16:creationId xmlns:a16="http://schemas.microsoft.com/office/drawing/2014/main" id="{4F78D9EF-C20C-48F1-B37F-AE83E241242D}"/>
              </a:ext>
            </a:extLst>
          </p:cNvPr>
          <p:cNvSpPr txBox="1">
            <a:spLocks noGrp="1"/>
          </p:cNvSpPr>
          <p:nvPr>
            <p:ph type="body" sz="quarter" idx="4294967295"/>
          </p:nvPr>
        </p:nvSpPr>
        <p:spPr>
          <a:xfrm>
            <a:off x="381743" y="4662315"/>
            <a:ext cx="2909309" cy="1379098"/>
          </a:xfrm>
          <a:prstGeom prst="rect">
            <a:avLst/>
          </a:prstGeom>
          <a:noFill/>
          <a:ln>
            <a:noFill/>
          </a:ln>
        </p:spPr>
        <p:txBody>
          <a:bodyPr vert="horz" wrap="square" lIns="91440" tIns="45720" rIns="91440" bIns="45720" anchor="t" anchorCtr="1" compatLnSpc="1">
            <a:noAutofit/>
          </a:bodyPr>
          <a:lstStyle>
            <a:lvl1pPr marL="0" marR="0" lvl="0" indent="0" algn="ctr" fontAlgn="auto">
              <a:lnSpc>
                <a:spcPct val="100000"/>
              </a:lnSpc>
              <a:spcBef>
                <a:spcPts val="0"/>
              </a:spcBef>
              <a:spcAft>
                <a:spcPts val="800"/>
              </a:spcAft>
              <a:buNone/>
              <a:tabLst/>
              <a:defRPr lang="en-US" sz="1600" b="0" i="0" u="none" strike="noStrike" kern="0" cap="none" spc="0" baseline="0">
                <a:solidFill>
                  <a:srgbClr val="4C4C4C"/>
                </a:solidFill>
                <a:uFillTx/>
                <a:latin typeface="Barlow"/>
              </a:defRPr>
            </a:lvl1pPr>
          </a:lstStyle>
          <a:p>
            <a:pPr lvl="0"/>
            <a:endParaRPr lang="en-US"/>
          </a:p>
        </p:txBody>
      </p:sp>
      <p:sp>
        <p:nvSpPr>
          <p:cNvPr id="6" name="Text Placeholder 2">
            <a:extLst>
              <a:ext uri="{FF2B5EF4-FFF2-40B4-BE49-F238E27FC236}">
                <a16:creationId xmlns:a16="http://schemas.microsoft.com/office/drawing/2014/main" id="{B6A008B5-E079-47BB-A512-121A37BF520B}"/>
              </a:ext>
            </a:extLst>
          </p:cNvPr>
          <p:cNvSpPr txBox="1">
            <a:spLocks noGrp="1"/>
          </p:cNvSpPr>
          <p:nvPr>
            <p:ph type="body" sz="quarter" idx="4294967295"/>
          </p:nvPr>
        </p:nvSpPr>
        <p:spPr>
          <a:xfrm>
            <a:off x="3463646" y="1711711"/>
            <a:ext cx="1345384" cy="1280388"/>
          </a:xfrm>
          <a:prstGeom prst="rect">
            <a:avLst/>
          </a:prstGeom>
          <a:noFill/>
          <a:ln>
            <a:noFill/>
          </a:ln>
        </p:spPr>
        <p:txBody>
          <a:bodyPr vert="horz" wrap="square" lIns="91440" tIns="45720" rIns="91440" bIns="45720" anchor="t" anchorCtr="1" compatLnSpc="1">
            <a:noAutofit/>
          </a:bodyPr>
          <a:lstStyle>
            <a:lvl1pPr marL="0" marR="0" lvl="0" indent="0" algn="ctr" fontAlgn="auto">
              <a:lnSpc>
                <a:spcPct val="100000"/>
              </a:lnSpc>
              <a:spcBef>
                <a:spcPts val="0"/>
              </a:spcBef>
              <a:spcAft>
                <a:spcPts val="800"/>
              </a:spcAft>
              <a:buNone/>
              <a:tabLst/>
              <a:defRPr lang="en-US" sz="1600" b="0" i="0" u="none" strike="noStrike" kern="0" cap="none" spc="0" baseline="0">
                <a:solidFill>
                  <a:srgbClr val="4C4C4C"/>
                </a:solidFill>
                <a:uFillTx/>
                <a:latin typeface="Barlow"/>
              </a:defRPr>
            </a:lvl1pPr>
          </a:lstStyle>
          <a:p>
            <a:pPr lvl="0"/>
            <a:endParaRPr lang="en-US"/>
          </a:p>
        </p:txBody>
      </p:sp>
      <p:sp>
        <p:nvSpPr>
          <p:cNvPr id="7" name="Text Placeholder 2">
            <a:extLst>
              <a:ext uri="{FF2B5EF4-FFF2-40B4-BE49-F238E27FC236}">
                <a16:creationId xmlns:a16="http://schemas.microsoft.com/office/drawing/2014/main" id="{48676C05-197B-4ACD-9E8D-5A6C66F88201}"/>
              </a:ext>
            </a:extLst>
          </p:cNvPr>
          <p:cNvSpPr txBox="1">
            <a:spLocks noGrp="1"/>
          </p:cNvSpPr>
          <p:nvPr>
            <p:ph type="body" sz="quarter" idx="4294967295"/>
          </p:nvPr>
        </p:nvSpPr>
        <p:spPr>
          <a:xfrm>
            <a:off x="6030184" y="5323079"/>
            <a:ext cx="2577876" cy="718325"/>
          </a:xfrm>
          <a:prstGeom prst="rect">
            <a:avLst/>
          </a:prstGeom>
          <a:noFill/>
          <a:ln>
            <a:noFill/>
          </a:ln>
        </p:spPr>
        <p:txBody>
          <a:bodyPr vert="horz" wrap="square" lIns="91440" tIns="45720" rIns="91440" bIns="45720" anchor="t" anchorCtr="1" compatLnSpc="1">
            <a:noAutofit/>
          </a:bodyPr>
          <a:lstStyle>
            <a:lvl1pPr marL="0" marR="0" lvl="0" indent="0" algn="ctr" fontAlgn="auto">
              <a:lnSpc>
                <a:spcPct val="100000"/>
              </a:lnSpc>
              <a:spcBef>
                <a:spcPts val="0"/>
              </a:spcBef>
              <a:spcAft>
                <a:spcPts val="800"/>
              </a:spcAft>
              <a:buNone/>
              <a:tabLst/>
              <a:defRPr lang="en-US" sz="1600" b="0" i="0" u="none" strike="noStrike" kern="0" cap="none" spc="0" baseline="0">
                <a:solidFill>
                  <a:srgbClr val="4C4C4C"/>
                </a:solidFill>
                <a:uFillTx/>
                <a:latin typeface="Barlow"/>
              </a:defRPr>
            </a:lvl1pPr>
          </a:lstStyle>
          <a:p>
            <a:pPr lvl="0"/>
            <a:endParaRPr lang="en-US"/>
          </a:p>
        </p:txBody>
      </p:sp>
      <p:sp>
        <p:nvSpPr>
          <p:cNvPr id="8" name="Text Placeholder 2">
            <a:extLst>
              <a:ext uri="{FF2B5EF4-FFF2-40B4-BE49-F238E27FC236}">
                <a16:creationId xmlns:a16="http://schemas.microsoft.com/office/drawing/2014/main" id="{D35C85F1-F923-4740-88F3-7BCD56151C14}"/>
              </a:ext>
            </a:extLst>
          </p:cNvPr>
          <p:cNvSpPr txBox="1">
            <a:spLocks noGrp="1"/>
          </p:cNvSpPr>
          <p:nvPr>
            <p:ph type="body" sz="quarter" idx="4294967295"/>
          </p:nvPr>
        </p:nvSpPr>
        <p:spPr>
          <a:xfrm>
            <a:off x="8900943" y="1710641"/>
            <a:ext cx="2909309" cy="1718358"/>
          </a:xfrm>
          <a:prstGeom prst="rect">
            <a:avLst/>
          </a:prstGeom>
          <a:noFill/>
          <a:ln>
            <a:noFill/>
          </a:ln>
        </p:spPr>
        <p:txBody>
          <a:bodyPr vert="horz" wrap="square" lIns="91440" tIns="45720" rIns="91440" bIns="45720" anchor="t" anchorCtr="1" compatLnSpc="1">
            <a:noAutofit/>
          </a:bodyPr>
          <a:lstStyle>
            <a:lvl1pPr marL="0" marR="0" lvl="0" indent="0" algn="ctr" fontAlgn="auto">
              <a:lnSpc>
                <a:spcPct val="100000"/>
              </a:lnSpc>
              <a:spcBef>
                <a:spcPts val="0"/>
              </a:spcBef>
              <a:spcAft>
                <a:spcPts val="800"/>
              </a:spcAft>
              <a:buNone/>
              <a:tabLst/>
              <a:defRPr lang="en-US" sz="1600" b="0" i="0" u="none" strike="noStrike" kern="0" cap="none" spc="0" baseline="0">
                <a:solidFill>
                  <a:srgbClr val="4C4C4C"/>
                </a:solidFill>
                <a:uFillTx/>
                <a:latin typeface="Barlow"/>
              </a:defRPr>
            </a:lvl1pPr>
          </a:lstStyle>
          <a:p>
            <a:pPr lvl="0"/>
            <a:endParaRPr lang="en-US"/>
          </a:p>
        </p:txBody>
      </p:sp>
      <p:sp>
        <p:nvSpPr>
          <p:cNvPr id="9" name="Picture Placeholder 9">
            <a:extLst>
              <a:ext uri="{FF2B5EF4-FFF2-40B4-BE49-F238E27FC236}">
                <a16:creationId xmlns:a16="http://schemas.microsoft.com/office/drawing/2014/main" id="{0477F0B8-938F-45D0-BC22-43F735754016}"/>
              </a:ext>
            </a:extLst>
          </p:cNvPr>
          <p:cNvSpPr txBox="1">
            <a:spLocks noGrp="1"/>
          </p:cNvSpPr>
          <p:nvPr>
            <p:ph type="pic" sz="quarter" idx="4294967295"/>
          </p:nvPr>
        </p:nvSpPr>
        <p:spPr>
          <a:xfrm>
            <a:off x="3631676" y="3833247"/>
            <a:ext cx="2208614" cy="2208166"/>
          </a:xfrm>
          <a:prstGeom prst="rect">
            <a:avLst/>
          </a:prstGeom>
          <a:solidFill>
            <a:srgbClr val="CCCCCC"/>
          </a:solidFill>
          <a:ln w="25402">
            <a:solidFill>
              <a:srgbClr val="FFFFFF"/>
            </a:solidFill>
            <a:prstDash val="solid"/>
          </a:ln>
          <a:effectLst>
            <a:outerShdw dist="38096" dir="2700000" algn="tl">
              <a:srgbClr val="000000">
                <a:alpha val="20000"/>
              </a:srgbClr>
            </a:outerShdw>
          </a:effectLst>
        </p:spPr>
        <p:txBody>
          <a:bodyPr vert="horz" wrap="square" lIns="91440" tIns="45720" rIns="91440" bIns="45720" anchor="ctr" anchorCtr="1" compatLnSpc="1">
            <a:noAutofit/>
          </a:bodyPr>
          <a:lstStyle>
            <a:lvl1pPr marL="383033" marR="0" lvl="0" indent="-383033" algn="ctr" fontAlgn="auto">
              <a:lnSpc>
                <a:spcPct val="100000"/>
              </a:lnSpc>
              <a:spcBef>
                <a:spcPts val="0"/>
              </a:spcBef>
              <a:spcAft>
                <a:spcPts val="800"/>
              </a:spcAft>
              <a:buNone/>
              <a:tabLst/>
              <a:defRPr lang="en-US" sz="2000" b="0" i="0" u="none" strike="noStrike" kern="0" cap="none" spc="0" baseline="0">
                <a:solidFill>
                  <a:srgbClr val="FFFFFF"/>
                </a:solidFill>
                <a:uFillTx/>
                <a:latin typeface="Barlow"/>
              </a:defRPr>
            </a:lvl1pPr>
          </a:lstStyle>
          <a:p>
            <a:pPr lvl="0"/>
            <a:r>
              <a:rPr lang="en-US"/>
              <a:t>Photo</a:t>
            </a:r>
          </a:p>
        </p:txBody>
      </p:sp>
      <p:sp>
        <p:nvSpPr>
          <p:cNvPr id="10" name="Title 1">
            <a:extLst>
              <a:ext uri="{FF2B5EF4-FFF2-40B4-BE49-F238E27FC236}">
                <a16:creationId xmlns:a16="http://schemas.microsoft.com/office/drawing/2014/main" id="{8EE367FE-A1E5-485D-ACED-7CBD6F7F2199}"/>
              </a:ext>
            </a:extLst>
          </p:cNvPr>
          <p:cNvSpPr txBox="1">
            <a:spLocks noGrp="1"/>
          </p:cNvSpPr>
          <p:nvPr>
            <p:ph type="title"/>
          </p:nvPr>
        </p:nvSpPr>
        <p:spPr>
          <a:xfrm>
            <a:off x="381743" y="329760"/>
            <a:ext cx="11428509" cy="515529"/>
          </a:xfrm>
          <a:prstGeom prst="rect">
            <a:avLst/>
          </a:prstGeom>
          <a:noFill/>
          <a:ln>
            <a:noFill/>
          </a:ln>
        </p:spPr>
        <p:txBody>
          <a:bodyPr vert="horz" wrap="square" lIns="91440" tIns="45720" rIns="91440" bIns="45720" anchor="t" anchorCtr="1" compatLnSpc="1">
            <a:spAutoFit/>
          </a:bodyPr>
          <a:lstStyle>
            <a:lvl1pPr marL="0" marR="0" lvl="0" indent="0" algn="ctr" fontAlgn="auto">
              <a:lnSpc>
                <a:spcPts val="3300"/>
              </a:lnSpc>
              <a:spcBef>
                <a:spcPts val="0"/>
              </a:spcBef>
              <a:spcAft>
                <a:spcPts val="0"/>
              </a:spcAft>
              <a:tabLst/>
              <a:defRPr lang="en-US" sz="2999" b="1" i="0" u="none" strike="noStrike" kern="0" cap="none" spc="0" baseline="0">
                <a:solidFill>
                  <a:srgbClr val="000000"/>
                </a:solidFill>
                <a:uFillTx/>
                <a:latin typeface="Barlow"/>
                <a:cs typeface="Arial"/>
              </a:defRPr>
            </a:lvl1pPr>
          </a:lstStyle>
          <a:p>
            <a:pPr lvl="0"/>
            <a:r>
              <a:rPr lang="en-US"/>
              <a:t>Click to edit title</a:t>
            </a:r>
          </a:p>
        </p:txBody>
      </p:sp>
      <p:sp>
        <p:nvSpPr>
          <p:cNvPr id="11" name="Text Placeholder 6">
            <a:extLst>
              <a:ext uri="{FF2B5EF4-FFF2-40B4-BE49-F238E27FC236}">
                <a16:creationId xmlns:a16="http://schemas.microsoft.com/office/drawing/2014/main" id="{8DF8854C-31F9-4119-9719-7A473F518610}"/>
              </a:ext>
            </a:extLst>
          </p:cNvPr>
          <p:cNvSpPr txBox="1">
            <a:spLocks noGrp="1"/>
          </p:cNvSpPr>
          <p:nvPr>
            <p:ph type="body" sz="quarter" idx="4294967295"/>
          </p:nvPr>
        </p:nvSpPr>
        <p:spPr>
          <a:xfrm>
            <a:off x="381743" y="904551"/>
            <a:ext cx="11428509" cy="348816"/>
          </a:xfrm>
          <a:prstGeom prst="rect">
            <a:avLst/>
          </a:prstGeom>
          <a:noFill/>
          <a:ln>
            <a:noFill/>
          </a:ln>
        </p:spPr>
        <p:txBody>
          <a:bodyPr vert="horz" wrap="square" lIns="91440" tIns="45720" rIns="91440" bIns="45720" anchor="t" anchorCtr="1" compatLnSpc="1">
            <a:spAutoFit/>
          </a:bodyPr>
          <a:lstStyle>
            <a:lvl1pPr marL="0" marR="0" lvl="0" indent="0" algn="ctr" fontAlgn="auto">
              <a:lnSpc>
                <a:spcPts val="2000"/>
              </a:lnSpc>
              <a:spcBef>
                <a:spcPts val="0"/>
              </a:spcBef>
              <a:spcAft>
                <a:spcPts val="800"/>
              </a:spcAft>
              <a:buNone/>
              <a:tabLst/>
              <a:defRPr lang="en-US" sz="1800" b="0" i="0" u="none" strike="noStrike" kern="0" cap="none" spc="0" baseline="0">
                <a:solidFill>
                  <a:srgbClr val="4C4C4C"/>
                </a:solidFill>
                <a:uFillTx/>
                <a:latin typeface="Barlow"/>
              </a:defRPr>
            </a:lvl1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264489912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Infographic B">
    <p:spTree>
      <p:nvGrpSpPr>
        <p:cNvPr id="1" name=""/>
        <p:cNvGrpSpPr/>
        <p:nvPr/>
      </p:nvGrpSpPr>
      <p:grpSpPr>
        <a:xfrm>
          <a:off x="0" y="0"/>
          <a:ext cx="0" cy="0"/>
          <a:chOff x="0" y="0"/>
          <a:chExt cx="0" cy="0"/>
        </a:xfrm>
      </p:grpSpPr>
      <p:sp>
        <p:nvSpPr>
          <p:cNvPr id="2" name="Picture Placeholder 9">
            <a:extLst>
              <a:ext uri="{FF2B5EF4-FFF2-40B4-BE49-F238E27FC236}">
                <a16:creationId xmlns:a16="http://schemas.microsoft.com/office/drawing/2014/main" id="{74479916-62AD-499F-86D3-C5DADBD50D33}"/>
              </a:ext>
            </a:extLst>
          </p:cNvPr>
          <p:cNvSpPr txBox="1">
            <a:spLocks noGrp="1"/>
          </p:cNvSpPr>
          <p:nvPr>
            <p:ph type="pic" sz="quarter" idx="4294967295"/>
          </p:nvPr>
        </p:nvSpPr>
        <p:spPr>
          <a:xfrm>
            <a:off x="3699634" y="1375943"/>
            <a:ext cx="4792727" cy="4791739"/>
          </a:xfrm>
          <a:prstGeom prst="rect">
            <a:avLst/>
          </a:prstGeom>
          <a:solidFill>
            <a:srgbClr val="CCCCCC"/>
          </a:solidFill>
          <a:ln w="25402">
            <a:solidFill>
              <a:srgbClr val="FFFFFF"/>
            </a:solidFill>
            <a:prstDash val="solid"/>
          </a:ln>
          <a:effectLst>
            <a:outerShdw dist="38096" dir="2700000" algn="tl">
              <a:srgbClr val="000000">
                <a:alpha val="20000"/>
              </a:srgbClr>
            </a:outerShdw>
          </a:effectLst>
        </p:spPr>
        <p:txBody>
          <a:bodyPr vert="horz" wrap="square" lIns="91440" tIns="45720" rIns="91440" bIns="45720" anchor="ctr" anchorCtr="1" compatLnSpc="1">
            <a:noAutofit/>
          </a:bodyPr>
          <a:lstStyle>
            <a:lvl1pPr marL="383033" marR="0" lvl="0" indent="-383033" algn="ctr" fontAlgn="auto">
              <a:lnSpc>
                <a:spcPct val="100000"/>
              </a:lnSpc>
              <a:spcBef>
                <a:spcPts val="0"/>
              </a:spcBef>
              <a:spcAft>
                <a:spcPts val="800"/>
              </a:spcAft>
              <a:buNone/>
              <a:tabLst/>
              <a:defRPr lang="en-US" sz="2000" b="0" i="0" u="none" strike="noStrike" kern="0" cap="none" spc="0" baseline="0">
                <a:solidFill>
                  <a:srgbClr val="FFFFFF"/>
                </a:solidFill>
                <a:uFillTx/>
                <a:latin typeface="Barlow"/>
              </a:defRPr>
            </a:lvl1pPr>
          </a:lstStyle>
          <a:p>
            <a:pPr lvl="0"/>
            <a:r>
              <a:rPr lang="en-US"/>
              <a:t>Photo</a:t>
            </a:r>
          </a:p>
        </p:txBody>
      </p:sp>
      <p:sp>
        <p:nvSpPr>
          <p:cNvPr id="3" name="Text Placeholder 2">
            <a:extLst>
              <a:ext uri="{FF2B5EF4-FFF2-40B4-BE49-F238E27FC236}">
                <a16:creationId xmlns:a16="http://schemas.microsoft.com/office/drawing/2014/main" id="{19666FF7-C65D-4D54-AC85-D733D808934A}"/>
              </a:ext>
            </a:extLst>
          </p:cNvPr>
          <p:cNvSpPr txBox="1">
            <a:spLocks noGrp="1"/>
          </p:cNvSpPr>
          <p:nvPr>
            <p:ph type="body" sz="quarter" idx="4294967295"/>
          </p:nvPr>
        </p:nvSpPr>
        <p:spPr>
          <a:xfrm>
            <a:off x="381743" y="1928286"/>
            <a:ext cx="3032973" cy="338556"/>
          </a:xfrm>
          <a:prstGeom prst="rect">
            <a:avLst/>
          </a:prstGeom>
          <a:noFill/>
          <a:ln>
            <a:noFill/>
          </a:ln>
        </p:spPr>
        <p:txBody>
          <a:bodyPr vert="horz" wrap="square" lIns="91440" tIns="45720" rIns="91440" bIns="45720" anchor="ctr" anchorCtr="1" compatLnSpc="1">
            <a:spAutoFit/>
          </a:bodyPr>
          <a:lstStyle>
            <a:lvl1pPr marL="0" marR="0" lvl="0" indent="0" algn="ctr" fontAlgn="auto">
              <a:lnSpc>
                <a:spcPct val="100000"/>
              </a:lnSpc>
              <a:spcBef>
                <a:spcPts val="0"/>
              </a:spcBef>
              <a:spcAft>
                <a:spcPts val="800"/>
              </a:spcAft>
              <a:buNone/>
              <a:tabLst/>
              <a:defRPr lang="en-US" sz="1600" b="0" i="0" u="none" strike="noStrike" kern="0" cap="none" spc="0" baseline="0">
                <a:solidFill>
                  <a:srgbClr val="4C4C4C"/>
                </a:solidFill>
                <a:uFillTx/>
                <a:latin typeface="Barlow"/>
              </a:defRPr>
            </a:lvl1pPr>
          </a:lstStyle>
          <a:p>
            <a:pPr lvl="0"/>
            <a:endParaRPr lang="en-US"/>
          </a:p>
        </p:txBody>
      </p:sp>
      <p:sp>
        <p:nvSpPr>
          <p:cNvPr id="4" name="Text Placeholder 2">
            <a:extLst>
              <a:ext uri="{FF2B5EF4-FFF2-40B4-BE49-F238E27FC236}">
                <a16:creationId xmlns:a16="http://schemas.microsoft.com/office/drawing/2014/main" id="{845A68C4-49CA-45BA-B16D-26FD52C29906}"/>
              </a:ext>
            </a:extLst>
          </p:cNvPr>
          <p:cNvSpPr txBox="1">
            <a:spLocks noGrp="1"/>
          </p:cNvSpPr>
          <p:nvPr>
            <p:ph type="body" sz="quarter" idx="4294967295"/>
          </p:nvPr>
        </p:nvSpPr>
        <p:spPr>
          <a:xfrm>
            <a:off x="381743" y="3671361"/>
            <a:ext cx="3032973" cy="338556"/>
          </a:xfrm>
          <a:prstGeom prst="rect">
            <a:avLst/>
          </a:prstGeom>
          <a:noFill/>
          <a:ln>
            <a:noFill/>
          </a:ln>
        </p:spPr>
        <p:txBody>
          <a:bodyPr vert="horz" wrap="square" lIns="91440" tIns="45720" rIns="91440" bIns="45720" anchor="ctr" anchorCtr="1" compatLnSpc="1">
            <a:spAutoFit/>
          </a:bodyPr>
          <a:lstStyle>
            <a:lvl1pPr marL="11109" marR="0" lvl="0" indent="-11109" algn="ctr" fontAlgn="auto">
              <a:lnSpc>
                <a:spcPct val="100000"/>
              </a:lnSpc>
              <a:spcBef>
                <a:spcPts val="0"/>
              </a:spcBef>
              <a:spcAft>
                <a:spcPts val="800"/>
              </a:spcAft>
              <a:buNone/>
              <a:tabLst/>
              <a:defRPr lang="en-US" sz="1600" b="0" i="0" u="none" strike="noStrike" kern="0" cap="none" spc="0" baseline="0">
                <a:solidFill>
                  <a:srgbClr val="4C4C4C"/>
                </a:solidFill>
                <a:uFillTx/>
                <a:latin typeface="Barlow"/>
              </a:defRPr>
            </a:lvl1pPr>
          </a:lstStyle>
          <a:p>
            <a:pPr lvl="0"/>
            <a:endParaRPr lang="en-US"/>
          </a:p>
        </p:txBody>
      </p:sp>
      <p:sp>
        <p:nvSpPr>
          <p:cNvPr id="5" name="Text Placeholder 2">
            <a:extLst>
              <a:ext uri="{FF2B5EF4-FFF2-40B4-BE49-F238E27FC236}">
                <a16:creationId xmlns:a16="http://schemas.microsoft.com/office/drawing/2014/main" id="{384D8E1B-67EC-418F-A04B-DD3843856890}"/>
              </a:ext>
            </a:extLst>
          </p:cNvPr>
          <p:cNvSpPr txBox="1">
            <a:spLocks noGrp="1"/>
          </p:cNvSpPr>
          <p:nvPr>
            <p:ph type="body" sz="quarter" idx="4294967295"/>
          </p:nvPr>
        </p:nvSpPr>
        <p:spPr>
          <a:xfrm>
            <a:off x="381743" y="5414436"/>
            <a:ext cx="3032973" cy="338556"/>
          </a:xfrm>
          <a:prstGeom prst="rect">
            <a:avLst/>
          </a:prstGeom>
          <a:noFill/>
          <a:ln>
            <a:noFill/>
          </a:ln>
        </p:spPr>
        <p:txBody>
          <a:bodyPr vert="horz" wrap="square" lIns="91440" tIns="45720" rIns="91440" bIns="45720" anchor="ctr" anchorCtr="1" compatLnSpc="1">
            <a:spAutoFit/>
          </a:bodyPr>
          <a:lstStyle>
            <a:lvl1pPr marL="11109" marR="0" lvl="0" indent="-11109" algn="ctr" fontAlgn="auto">
              <a:lnSpc>
                <a:spcPct val="100000"/>
              </a:lnSpc>
              <a:spcBef>
                <a:spcPts val="0"/>
              </a:spcBef>
              <a:spcAft>
                <a:spcPts val="800"/>
              </a:spcAft>
              <a:buNone/>
              <a:tabLst/>
              <a:defRPr lang="en-US" sz="1600" b="0" i="0" u="none" strike="noStrike" kern="0" cap="none" spc="0" baseline="0">
                <a:solidFill>
                  <a:srgbClr val="4C4C4C"/>
                </a:solidFill>
                <a:uFillTx/>
                <a:latin typeface="Barlow"/>
              </a:defRPr>
            </a:lvl1pPr>
          </a:lstStyle>
          <a:p>
            <a:pPr lvl="0"/>
            <a:endParaRPr lang="en-US"/>
          </a:p>
        </p:txBody>
      </p:sp>
      <p:sp>
        <p:nvSpPr>
          <p:cNvPr id="6" name="Text Placeholder 2">
            <a:extLst>
              <a:ext uri="{FF2B5EF4-FFF2-40B4-BE49-F238E27FC236}">
                <a16:creationId xmlns:a16="http://schemas.microsoft.com/office/drawing/2014/main" id="{36A823D9-AA4B-437F-8A94-C83C961DEFCA}"/>
              </a:ext>
            </a:extLst>
          </p:cNvPr>
          <p:cNvSpPr txBox="1">
            <a:spLocks noGrp="1"/>
          </p:cNvSpPr>
          <p:nvPr>
            <p:ph type="body" sz="quarter" idx="4294967295"/>
          </p:nvPr>
        </p:nvSpPr>
        <p:spPr>
          <a:xfrm>
            <a:off x="8797076" y="1928286"/>
            <a:ext cx="3032973" cy="338556"/>
          </a:xfrm>
          <a:prstGeom prst="rect">
            <a:avLst/>
          </a:prstGeom>
          <a:noFill/>
          <a:ln>
            <a:noFill/>
          </a:ln>
        </p:spPr>
        <p:txBody>
          <a:bodyPr vert="horz" wrap="square" lIns="91440" tIns="45720" rIns="91440" bIns="45720" anchor="ctr" anchorCtr="1" compatLnSpc="1">
            <a:spAutoFit/>
          </a:bodyPr>
          <a:lstStyle>
            <a:lvl1pPr marL="11109" marR="0" lvl="0" indent="-11109" algn="ctr" fontAlgn="auto">
              <a:lnSpc>
                <a:spcPct val="100000"/>
              </a:lnSpc>
              <a:spcBef>
                <a:spcPts val="0"/>
              </a:spcBef>
              <a:spcAft>
                <a:spcPts val="800"/>
              </a:spcAft>
              <a:buNone/>
              <a:tabLst/>
              <a:defRPr lang="en-US" sz="1600" b="0" i="0" u="none" strike="noStrike" kern="0" cap="none" spc="0" baseline="0">
                <a:solidFill>
                  <a:srgbClr val="4C4C4C"/>
                </a:solidFill>
                <a:uFillTx/>
                <a:latin typeface="Barlow"/>
              </a:defRPr>
            </a:lvl1pPr>
          </a:lstStyle>
          <a:p>
            <a:pPr lvl="0"/>
            <a:endParaRPr lang="en-US"/>
          </a:p>
        </p:txBody>
      </p:sp>
      <p:sp>
        <p:nvSpPr>
          <p:cNvPr id="7" name="Text Placeholder 2">
            <a:extLst>
              <a:ext uri="{FF2B5EF4-FFF2-40B4-BE49-F238E27FC236}">
                <a16:creationId xmlns:a16="http://schemas.microsoft.com/office/drawing/2014/main" id="{0FBC06E0-9879-429E-ACAF-493C604418AD}"/>
              </a:ext>
            </a:extLst>
          </p:cNvPr>
          <p:cNvSpPr txBox="1">
            <a:spLocks noGrp="1"/>
          </p:cNvSpPr>
          <p:nvPr>
            <p:ph type="body" sz="quarter" idx="4294967295"/>
          </p:nvPr>
        </p:nvSpPr>
        <p:spPr>
          <a:xfrm>
            <a:off x="8797076" y="3671361"/>
            <a:ext cx="3032973" cy="338556"/>
          </a:xfrm>
          <a:prstGeom prst="rect">
            <a:avLst/>
          </a:prstGeom>
          <a:noFill/>
          <a:ln>
            <a:noFill/>
          </a:ln>
        </p:spPr>
        <p:txBody>
          <a:bodyPr vert="horz" wrap="square" lIns="91440" tIns="45720" rIns="91440" bIns="45720" anchor="ctr" anchorCtr="1" compatLnSpc="1">
            <a:spAutoFit/>
          </a:bodyPr>
          <a:lstStyle>
            <a:lvl1pPr marL="11109" marR="0" lvl="0" indent="-11109" algn="ctr" fontAlgn="auto">
              <a:lnSpc>
                <a:spcPct val="100000"/>
              </a:lnSpc>
              <a:spcBef>
                <a:spcPts val="0"/>
              </a:spcBef>
              <a:spcAft>
                <a:spcPts val="800"/>
              </a:spcAft>
              <a:buNone/>
              <a:tabLst/>
              <a:defRPr lang="en-US" sz="1600" b="0" i="0" u="none" strike="noStrike" kern="0" cap="none" spc="0" baseline="0">
                <a:solidFill>
                  <a:srgbClr val="4C4C4C"/>
                </a:solidFill>
                <a:uFillTx/>
                <a:latin typeface="Barlow"/>
              </a:defRPr>
            </a:lvl1pPr>
          </a:lstStyle>
          <a:p>
            <a:pPr lvl="0"/>
            <a:endParaRPr lang="en-US"/>
          </a:p>
        </p:txBody>
      </p:sp>
      <p:sp>
        <p:nvSpPr>
          <p:cNvPr id="8" name="Text Placeholder 2">
            <a:extLst>
              <a:ext uri="{FF2B5EF4-FFF2-40B4-BE49-F238E27FC236}">
                <a16:creationId xmlns:a16="http://schemas.microsoft.com/office/drawing/2014/main" id="{2783761D-A6E2-4B55-A229-9CAFA414BB69}"/>
              </a:ext>
            </a:extLst>
          </p:cNvPr>
          <p:cNvSpPr txBox="1">
            <a:spLocks noGrp="1"/>
          </p:cNvSpPr>
          <p:nvPr>
            <p:ph type="body" sz="quarter" idx="4294967295"/>
          </p:nvPr>
        </p:nvSpPr>
        <p:spPr>
          <a:xfrm>
            <a:off x="8797076" y="5414436"/>
            <a:ext cx="3032973" cy="338556"/>
          </a:xfrm>
          <a:prstGeom prst="rect">
            <a:avLst/>
          </a:prstGeom>
          <a:noFill/>
          <a:ln>
            <a:noFill/>
          </a:ln>
        </p:spPr>
        <p:txBody>
          <a:bodyPr vert="horz" wrap="square" lIns="91440" tIns="45720" rIns="91440" bIns="45720" anchor="ctr" anchorCtr="1" compatLnSpc="1">
            <a:spAutoFit/>
          </a:bodyPr>
          <a:lstStyle>
            <a:lvl1pPr marL="11109" marR="0" lvl="0" indent="-11109" algn="ctr" fontAlgn="auto">
              <a:lnSpc>
                <a:spcPct val="100000"/>
              </a:lnSpc>
              <a:spcBef>
                <a:spcPts val="0"/>
              </a:spcBef>
              <a:spcAft>
                <a:spcPts val="800"/>
              </a:spcAft>
              <a:buNone/>
              <a:tabLst/>
              <a:defRPr lang="en-US" sz="1600" b="0" i="0" u="none" strike="noStrike" kern="0" cap="none" spc="0" baseline="0">
                <a:solidFill>
                  <a:srgbClr val="4C4C4C"/>
                </a:solidFill>
                <a:uFillTx/>
                <a:latin typeface="Barlow"/>
              </a:defRPr>
            </a:lvl1pPr>
          </a:lstStyle>
          <a:p>
            <a:pPr lvl="0"/>
            <a:endParaRPr lang="en-US"/>
          </a:p>
        </p:txBody>
      </p:sp>
      <p:sp>
        <p:nvSpPr>
          <p:cNvPr id="9" name="Title 1">
            <a:extLst>
              <a:ext uri="{FF2B5EF4-FFF2-40B4-BE49-F238E27FC236}">
                <a16:creationId xmlns:a16="http://schemas.microsoft.com/office/drawing/2014/main" id="{1280F511-0074-4686-A2A5-A3DB89DFDBA1}"/>
              </a:ext>
            </a:extLst>
          </p:cNvPr>
          <p:cNvSpPr txBox="1">
            <a:spLocks noGrp="1"/>
          </p:cNvSpPr>
          <p:nvPr>
            <p:ph type="title"/>
          </p:nvPr>
        </p:nvSpPr>
        <p:spPr>
          <a:xfrm>
            <a:off x="381743" y="329760"/>
            <a:ext cx="11428509" cy="515529"/>
          </a:xfrm>
          <a:prstGeom prst="rect">
            <a:avLst/>
          </a:prstGeom>
          <a:noFill/>
          <a:ln>
            <a:noFill/>
          </a:ln>
        </p:spPr>
        <p:txBody>
          <a:bodyPr vert="horz" wrap="square" lIns="91440" tIns="45720" rIns="91440" bIns="45720" anchor="t" anchorCtr="1" compatLnSpc="1">
            <a:spAutoFit/>
          </a:bodyPr>
          <a:lstStyle>
            <a:lvl1pPr marL="0" marR="0" lvl="0" indent="0" algn="ctr" fontAlgn="auto">
              <a:lnSpc>
                <a:spcPts val="3300"/>
              </a:lnSpc>
              <a:spcBef>
                <a:spcPts val="0"/>
              </a:spcBef>
              <a:spcAft>
                <a:spcPts val="0"/>
              </a:spcAft>
              <a:tabLst/>
              <a:defRPr lang="en-US" sz="2999" b="1" i="0" u="none" strike="noStrike" kern="0" cap="none" spc="0" baseline="0">
                <a:solidFill>
                  <a:srgbClr val="000000"/>
                </a:solidFill>
                <a:uFillTx/>
                <a:latin typeface="Barlow"/>
                <a:cs typeface="Arial"/>
              </a:defRPr>
            </a:lvl1pPr>
          </a:lstStyle>
          <a:p>
            <a:pPr lvl="0"/>
            <a:r>
              <a:rPr lang="en-US"/>
              <a:t>Click to edit title</a:t>
            </a:r>
          </a:p>
        </p:txBody>
      </p:sp>
      <p:sp>
        <p:nvSpPr>
          <p:cNvPr id="10" name="Text Placeholder 6">
            <a:extLst>
              <a:ext uri="{FF2B5EF4-FFF2-40B4-BE49-F238E27FC236}">
                <a16:creationId xmlns:a16="http://schemas.microsoft.com/office/drawing/2014/main" id="{3ACF089C-4F84-4DBD-90D3-61FE341F0371}"/>
              </a:ext>
            </a:extLst>
          </p:cNvPr>
          <p:cNvSpPr txBox="1">
            <a:spLocks noGrp="1"/>
          </p:cNvSpPr>
          <p:nvPr>
            <p:ph type="body" sz="quarter" idx="4294967295"/>
          </p:nvPr>
        </p:nvSpPr>
        <p:spPr>
          <a:xfrm>
            <a:off x="381743" y="904551"/>
            <a:ext cx="11428509" cy="348816"/>
          </a:xfrm>
          <a:prstGeom prst="rect">
            <a:avLst/>
          </a:prstGeom>
          <a:noFill/>
          <a:ln>
            <a:noFill/>
          </a:ln>
        </p:spPr>
        <p:txBody>
          <a:bodyPr vert="horz" wrap="square" lIns="91440" tIns="45720" rIns="91440" bIns="45720" anchor="t" anchorCtr="1" compatLnSpc="1">
            <a:spAutoFit/>
          </a:bodyPr>
          <a:lstStyle>
            <a:lvl1pPr marL="0" marR="0" lvl="0" indent="0" algn="ctr" fontAlgn="auto">
              <a:lnSpc>
                <a:spcPts val="2000"/>
              </a:lnSpc>
              <a:spcBef>
                <a:spcPts val="0"/>
              </a:spcBef>
              <a:spcAft>
                <a:spcPts val="800"/>
              </a:spcAft>
              <a:buNone/>
              <a:tabLst/>
              <a:defRPr lang="en-US" sz="1800" b="0" i="0" u="none" strike="noStrike" kern="0" cap="none" spc="0" baseline="0">
                <a:solidFill>
                  <a:srgbClr val="4C4C4C"/>
                </a:solidFill>
                <a:uFillTx/>
                <a:latin typeface="Barlow"/>
              </a:defRPr>
            </a:lvl1pPr>
          </a:lstStyle>
          <a:p>
            <a:pPr lvl="0"/>
            <a:r>
              <a:rPr lang="en-US"/>
              <a:t>Click to edit subhead content and make sure it is in sentence case or delete if not needed</a:t>
            </a:r>
          </a:p>
        </p:txBody>
      </p:sp>
    </p:spTree>
    <p:extLst>
      <p:ext uri="{BB962C8B-B14F-4D97-AF65-F5344CB8AC3E}">
        <p14:creationId xmlns:p14="http://schemas.microsoft.com/office/powerpoint/2010/main" val="2232662057"/>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Infographic C">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B95B6CE-4767-4692-A91C-8938EEFA0C5E}"/>
              </a:ext>
            </a:extLst>
          </p:cNvPr>
          <p:cNvSpPr txBox="1">
            <a:spLocks noGrp="1"/>
          </p:cNvSpPr>
          <p:nvPr>
            <p:ph type="body" sz="quarter" idx="4294967295"/>
          </p:nvPr>
        </p:nvSpPr>
        <p:spPr>
          <a:xfrm>
            <a:off x="381743" y="1370200"/>
            <a:ext cx="4418856" cy="338556"/>
          </a:xfrm>
          <a:prstGeom prst="rect">
            <a:avLst/>
          </a:prstGeom>
          <a:noFill/>
          <a:ln>
            <a:noFill/>
          </a:ln>
        </p:spPr>
        <p:txBody>
          <a:bodyPr vert="horz" wrap="square" lIns="91440" tIns="45720" rIns="91440" bIns="45720" anchor="ctr" anchorCtr="1" compatLnSpc="1">
            <a:spAutoFit/>
          </a:bodyPr>
          <a:lstStyle>
            <a:lvl1pPr marL="0" marR="0" lvl="0" indent="0" algn="ctr" fontAlgn="auto">
              <a:lnSpc>
                <a:spcPct val="100000"/>
              </a:lnSpc>
              <a:spcBef>
                <a:spcPts val="0"/>
              </a:spcBef>
              <a:spcAft>
                <a:spcPts val="800"/>
              </a:spcAft>
              <a:buNone/>
              <a:tabLst/>
              <a:defRPr lang="en-US" sz="1600" b="0" i="0" u="none" strike="noStrike" kern="0" cap="none" spc="0" baseline="0">
                <a:solidFill>
                  <a:srgbClr val="4C4C4C"/>
                </a:solidFill>
                <a:uFillTx/>
                <a:latin typeface="Barlow"/>
              </a:defRPr>
            </a:lvl1pPr>
          </a:lstStyle>
          <a:p>
            <a:pPr lvl="0"/>
            <a:endParaRPr lang="en-US"/>
          </a:p>
        </p:txBody>
      </p:sp>
      <p:sp>
        <p:nvSpPr>
          <p:cNvPr id="3" name="Title 1">
            <a:extLst>
              <a:ext uri="{FF2B5EF4-FFF2-40B4-BE49-F238E27FC236}">
                <a16:creationId xmlns:a16="http://schemas.microsoft.com/office/drawing/2014/main" id="{C3CE5007-4093-43FA-B18F-1284DBE0DA8D}"/>
              </a:ext>
            </a:extLst>
          </p:cNvPr>
          <p:cNvSpPr txBox="1">
            <a:spLocks noGrp="1"/>
          </p:cNvSpPr>
          <p:nvPr>
            <p:ph type="title"/>
          </p:nvPr>
        </p:nvSpPr>
        <p:spPr>
          <a:xfrm>
            <a:off x="4007833" y="3028355"/>
            <a:ext cx="4176339" cy="515529"/>
          </a:xfrm>
          <a:prstGeom prst="rect">
            <a:avLst/>
          </a:prstGeom>
          <a:noFill/>
          <a:ln>
            <a:noFill/>
          </a:ln>
        </p:spPr>
        <p:txBody>
          <a:bodyPr vert="horz" wrap="square" lIns="91440" tIns="45720" rIns="91440" bIns="45720" anchor="ctr" anchorCtr="1" compatLnSpc="1">
            <a:spAutoFit/>
          </a:bodyPr>
          <a:lstStyle>
            <a:lvl1pPr marL="0" marR="0" lvl="0" indent="0" algn="ctr" fontAlgn="auto">
              <a:lnSpc>
                <a:spcPts val="3300"/>
              </a:lnSpc>
              <a:spcBef>
                <a:spcPts val="0"/>
              </a:spcBef>
              <a:spcAft>
                <a:spcPts val="0"/>
              </a:spcAft>
              <a:tabLst/>
              <a:defRPr lang="en-US" sz="2999" b="1" i="0" u="none" strike="noStrike" kern="0" cap="none" spc="0" baseline="0">
                <a:solidFill>
                  <a:srgbClr val="000000"/>
                </a:solidFill>
                <a:uFillTx/>
                <a:latin typeface="Barlow"/>
                <a:cs typeface="Arial"/>
              </a:defRPr>
            </a:lvl1pPr>
          </a:lstStyle>
          <a:p>
            <a:pPr lvl="0"/>
            <a:r>
              <a:rPr lang="en-US"/>
              <a:t>Click to edit title</a:t>
            </a:r>
          </a:p>
        </p:txBody>
      </p:sp>
      <p:sp>
        <p:nvSpPr>
          <p:cNvPr id="4" name="Text Placeholder 2">
            <a:extLst>
              <a:ext uri="{FF2B5EF4-FFF2-40B4-BE49-F238E27FC236}">
                <a16:creationId xmlns:a16="http://schemas.microsoft.com/office/drawing/2014/main" id="{64F332D0-4F97-4D88-8FF0-1C747ECA12FE}"/>
              </a:ext>
            </a:extLst>
          </p:cNvPr>
          <p:cNvSpPr txBox="1">
            <a:spLocks noGrp="1"/>
          </p:cNvSpPr>
          <p:nvPr>
            <p:ph type="body" sz="quarter" idx="4294967295"/>
          </p:nvPr>
        </p:nvSpPr>
        <p:spPr>
          <a:xfrm>
            <a:off x="381743" y="3113275"/>
            <a:ext cx="3404448" cy="338556"/>
          </a:xfrm>
          <a:prstGeom prst="rect">
            <a:avLst/>
          </a:prstGeom>
          <a:noFill/>
          <a:ln>
            <a:noFill/>
          </a:ln>
        </p:spPr>
        <p:txBody>
          <a:bodyPr vert="horz" wrap="square" lIns="91440" tIns="45720" rIns="91440" bIns="45720" anchor="ctr" anchorCtr="1" compatLnSpc="1">
            <a:spAutoFit/>
          </a:bodyPr>
          <a:lstStyle>
            <a:lvl1pPr marL="0" marR="0" lvl="0" indent="0" algn="ctr" fontAlgn="auto">
              <a:lnSpc>
                <a:spcPct val="100000"/>
              </a:lnSpc>
              <a:spcBef>
                <a:spcPts val="0"/>
              </a:spcBef>
              <a:spcAft>
                <a:spcPts val="800"/>
              </a:spcAft>
              <a:buNone/>
              <a:tabLst/>
              <a:defRPr lang="en-US" sz="1600" b="0" i="0" u="none" strike="noStrike" kern="0" cap="none" spc="0" baseline="0">
                <a:solidFill>
                  <a:srgbClr val="4C4C4C"/>
                </a:solidFill>
                <a:uFillTx/>
                <a:latin typeface="Barlow"/>
              </a:defRPr>
            </a:lvl1pPr>
          </a:lstStyle>
          <a:p>
            <a:pPr lvl="0"/>
            <a:endParaRPr lang="en-US"/>
          </a:p>
        </p:txBody>
      </p:sp>
      <p:sp>
        <p:nvSpPr>
          <p:cNvPr id="5" name="Text Placeholder 2">
            <a:extLst>
              <a:ext uri="{FF2B5EF4-FFF2-40B4-BE49-F238E27FC236}">
                <a16:creationId xmlns:a16="http://schemas.microsoft.com/office/drawing/2014/main" id="{7C63E8A3-D8DA-4423-9F14-2736480425AA}"/>
              </a:ext>
            </a:extLst>
          </p:cNvPr>
          <p:cNvSpPr txBox="1">
            <a:spLocks noGrp="1"/>
          </p:cNvSpPr>
          <p:nvPr>
            <p:ph type="body" sz="quarter" idx="4294967295"/>
          </p:nvPr>
        </p:nvSpPr>
        <p:spPr>
          <a:xfrm>
            <a:off x="381743" y="4856350"/>
            <a:ext cx="4418856" cy="338556"/>
          </a:xfrm>
          <a:prstGeom prst="rect">
            <a:avLst/>
          </a:prstGeom>
          <a:noFill/>
          <a:ln>
            <a:noFill/>
          </a:ln>
        </p:spPr>
        <p:txBody>
          <a:bodyPr vert="horz" wrap="square" lIns="91440" tIns="45720" rIns="91440" bIns="45720" anchor="ctr" anchorCtr="1" compatLnSpc="1">
            <a:spAutoFit/>
          </a:bodyPr>
          <a:lstStyle>
            <a:lvl1pPr marL="0" marR="0" lvl="0" indent="0" algn="ctr" fontAlgn="auto">
              <a:lnSpc>
                <a:spcPct val="100000"/>
              </a:lnSpc>
              <a:spcBef>
                <a:spcPts val="0"/>
              </a:spcBef>
              <a:spcAft>
                <a:spcPts val="800"/>
              </a:spcAft>
              <a:buNone/>
              <a:tabLst/>
              <a:defRPr lang="en-US" sz="1600" b="0" i="0" u="none" strike="noStrike" kern="0" cap="none" spc="0" baseline="0">
                <a:solidFill>
                  <a:srgbClr val="4C4C4C"/>
                </a:solidFill>
                <a:uFillTx/>
                <a:latin typeface="Barlow"/>
              </a:defRPr>
            </a:lvl1pPr>
          </a:lstStyle>
          <a:p>
            <a:pPr lvl="0"/>
            <a:endParaRPr lang="en-US"/>
          </a:p>
        </p:txBody>
      </p:sp>
      <p:sp>
        <p:nvSpPr>
          <p:cNvPr id="6" name="Text Placeholder 2">
            <a:extLst>
              <a:ext uri="{FF2B5EF4-FFF2-40B4-BE49-F238E27FC236}">
                <a16:creationId xmlns:a16="http://schemas.microsoft.com/office/drawing/2014/main" id="{524D1489-35D9-4F3D-81F3-E608282198A5}"/>
              </a:ext>
            </a:extLst>
          </p:cNvPr>
          <p:cNvSpPr txBox="1">
            <a:spLocks noGrp="1"/>
          </p:cNvSpPr>
          <p:nvPr>
            <p:ph type="body" sz="quarter" idx="4294967295"/>
          </p:nvPr>
        </p:nvSpPr>
        <p:spPr>
          <a:xfrm>
            <a:off x="7368326" y="1370200"/>
            <a:ext cx="4418856" cy="338556"/>
          </a:xfrm>
          <a:prstGeom prst="rect">
            <a:avLst/>
          </a:prstGeom>
          <a:noFill/>
          <a:ln>
            <a:noFill/>
          </a:ln>
        </p:spPr>
        <p:txBody>
          <a:bodyPr vert="horz" wrap="square" lIns="91440" tIns="45720" rIns="91440" bIns="45720" anchor="ctr" anchorCtr="1" compatLnSpc="1">
            <a:spAutoFit/>
          </a:bodyPr>
          <a:lstStyle>
            <a:lvl1pPr marL="0" marR="0" lvl="0" indent="0" algn="ctr" fontAlgn="auto">
              <a:lnSpc>
                <a:spcPct val="100000"/>
              </a:lnSpc>
              <a:spcBef>
                <a:spcPts val="0"/>
              </a:spcBef>
              <a:spcAft>
                <a:spcPts val="800"/>
              </a:spcAft>
              <a:buNone/>
              <a:tabLst/>
              <a:defRPr lang="en-US" sz="1600" b="0" i="0" u="none" strike="noStrike" kern="0" cap="none" spc="0" baseline="0">
                <a:solidFill>
                  <a:srgbClr val="4C4C4C"/>
                </a:solidFill>
                <a:uFillTx/>
                <a:latin typeface="Barlow"/>
              </a:defRPr>
            </a:lvl1pPr>
          </a:lstStyle>
          <a:p>
            <a:pPr lvl="0"/>
            <a:endParaRPr lang="en-US"/>
          </a:p>
        </p:txBody>
      </p:sp>
      <p:sp>
        <p:nvSpPr>
          <p:cNvPr id="7" name="Text Placeholder 2">
            <a:extLst>
              <a:ext uri="{FF2B5EF4-FFF2-40B4-BE49-F238E27FC236}">
                <a16:creationId xmlns:a16="http://schemas.microsoft.com/office/drawing/2014/main" id="{BADF902A-CB3B-4BE3-967F-208E0C37E106}"/>
              </a:ext>
            </a:extLst>
          </p:cNvPr>
          <p:cNvSpPr txBox="1">
            <a:spLocks noGrp="1"/>
          </p:cNvSpPr>
          <p:nvPr>
            <p:ph type="body" sz="quarter" idx="4294967295"/>
          </p:nvPr>
        </p:nvSpPr>
        <p:spPr>
          <a:xfrm>
            <a:off x="8382743" y="3113275"/>
            <a:ext cx="3404448" cy="338556"/>
          </a:xfrm>
          <a:prstGeom prst="rect">
            <a:avLst/>
          </a:prstGeom>
          <a:noFill/>
          <a:ln>
            <a:noFill/>
          </a:ln>
        </p:spPr>
        <p:txBody>
          <a:bodyPr vert="horz" wrap="square" lIns="91440" tIns="45720" rIns="91440" bIns="45720" anchor="ctr" anchorCtr="1" compatLnSpc="1">
            <a:spAutoFit/>
          </a:bodyPr>
          <a:lstStyle>
            <a:lvl1pPr marL="0" marR="0" lvl="0" indent="0" algn="ctr" fontAlgn="auto">
              <a:lnSpc>
                <a:spcPct val="100000"/>
              </a:lnSpc>
              <a:spcBef>
                <a:spcPts val="0"/>
              </a:spcBef>
              <a:spcAft>
                <a:spcPts val="800"/>
              </a:spcAft>
              <a:buNone/>
              <a:tabLst/>
              <a:defRPr lang="en-US" sz="1600" b="0" i="0" u="none" strike="noStrike" kern="0" cap="none" spc="0" baseline="0">
                <a:solidFill>
                  <a:srgbClr val="4C4C4C"/>
                </a:solidFill>
                <a:uFillTx/>
                <a:latin typeface="Barlow"/>
              </a:defRPr>
            </a:lvl1pPr>
          </a:lstStyle>
          <a:p>
            <a:pPr lvl="0"/>
            <a:endParaRPr lang="en-US"/>
          </a:p>
        </p:txBody>
      </p:sp>
      <p:sp>
        <p:nvSpPr>
          <p:cNvPr id="8" name="Text Placeholder 2">
            <a:extLst>
              <a:ext uri="{FF2B5EF4-FFF2-40B4-BE49-F238E27FC236}">
                <a16:creationId xmlns:a16="http://schemas.microsoft.com/office/drawing/2014/main" id="{4D17F883-5340-47FF-880F-2FA9FD0794A1}"/>
              </a:ext>
            </a:extLst>
          </p:cNvPr>
          <p:cNvSpPr txBox="1">
            <a:spLocks noGrp="1"/>
          </p:cNvSpPr>
          <p:nvPr>
            <p:ph type="body" sz="quarter" idx="4294967295"/>
          </p:nvPr>
        </p:nvSpPr>
        <p:spPr>
          <a:xfrm>
            <a:off x="7368326" y="4856350"/>
            <a:ext cx="4418856" cy="338556"/>
          </a:xfrm>
          <a:prstGeom prst="rect">
            <a:avLst/>
          </a:prstGeom>
          <a:noFill/>
          <a:ln>
            <a:noFill/>
          </a:ln>
        </p:spPr>
        <p:txBody>
          <a:bodyPr vert="horz" wrap="square" lIns="91440" tIns="45720" rIns="91440" bIns="45720" anchor="ctr" anchorCtr="1" compatLnSpc="1">
            <a:spAutoFit/>
          </a:bodyPr>
          <a:lstStyle>
            <a:lvl1pPr marL="0" marR="0" lvl="0" indent="0" algn="ctr" fontAlgn="auto">
              <a:lnSpc>
                <a:spcPct val="100000"/>
              </a:lnSpc>
              <a:spcBef>
                <a:spcPts val="0"/>
              </a:spcBef>
              <a:spcAft>
                <a:spcPts val="800"/>
              </a:spcAft>
              <a:buNone/>
              <a:tabLst/>
              <a:defRPr lang="en-US" sz="1600" b="0" i="0" u="none" strike="noStrike" kern="0" cap="none" spc="0" baseline="0">
                <a:solidFill>
                  <a:srgbClr val="4C4C4C"/>
                </a:solidFill>
                <a:uFillTx/>
                <a:latin typeface="Barlow"/>
              </a:defRPr>
            </a:lvl1pPr>
          </a:lstStyle>
          <a:p>
            <a:pPr lvl="0"/>
            <a:endParaRPr lang="en-US"/>
          </a:p>
        </p:txBody>
      </p:sp>
    </p:spTree>
    <p:extLst>
      <p:ext uri="{BB962C8B-B14F-4D97-AF65-F5344CB8AC3E}">
        <p14:creationId xmlns:p14="http://schemas.microsoft.com/office/powerpoint/2010/main" val="1477340670"/>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Full image ">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4E9E04E2-F734-4A45-B590-15D161956B30}"/>
              </a:ext>
            </a:extLst>
          </p:cNvPr>
          <p:cNvSpPr txBox="1">
            <a:spLocks noGrp="1"/>
          </p:cNvSpPr>
          <p:nvPr>
            <p:ph type="pic" sz="quarter" idx="4294967295"/>
          </p:nvPr>
        </p:nvSpPr>
        <p:spPr>
          <a:xfrm>
            <a:off x="0" y="-1335"/>
            <a:ext cx="12191996" cy="6859014"/>
          </a:xfrm>
          <a:prstGeom prst="rect">
            <a:avLst/>
          </a:prstGeom>
          <a:solidFill>
            <a:srgbClr val="CCCCCC"/>
          </a:solidFill>
          <a:ln>
            <a:noFill/>
          </a:ln>
        </p:spPr>
        <p:txBody>
          <a:bodyPr vert="horz" wrap="square" lIns="91440" tIns="45720" rIns="91440" bIns="45720" anchor="ctr" anchorCtr="1" compatLnSpc="1">
            <a:noAutofit/>
          </a:bodyPr>
          <a:lstStyle>
            <a:lvl1pPr marL="383033" marR="0" lvl="0" indent="-383033" algn="ctr" fontAlgn="auto">
              <a:lnSpc>
                <a:spcPct val="100000"/>
              </a:lnSpc>
              <a:spcBef>
                <a:spcPts val="0"/>
              </a:spcBef>
              <a:spcAft>
                <a:spcPts val="800"/>
              </a:spcAft>
              <a:buNone/>
              <a:tabLst/>
              <a:defRPr lang="en-US" sz="2000" b="0" i="0" u="none" strike="noStrike" kern="0" cap="none" spc="0" baseline="0">
                <a:solidFill>
                  <a:srgbClr val="4C4C4C"/>
                </a:solidFill>
                <a:uFillTx/>
                <a:latin typeface="Barlow"/>
              </a:defRPr>
            </a:lvl1pPr>
          </a:lstStyle>
          <a:p>
            <a:pPr lvl="0"/>
            <a:r>
              <a:rPr lang="en-US"/>
              <a:t>Click to add image</a:t>
            </a:r>
          </a:p>
        </p:txBody>
      </p:sp>
    </p:spTree>
    <p:extLst>
      <p:ext uri="{BB962C8B-B14F-4D97-AF65-F5344CB8AC3E}">
        <p14:creationId xmlns:p14="http://schemas.microsoft.com/office/powerpoint/2010/main" val="763211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2ADCA-8666-4518-908C-DBDAE288AD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318575-89F4-4367-B7C1-8D0CFEE12D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B3991C-BB25-4BD3-BB34-921A1504098D}"/>
              </a:ext>
            </a:extLst>
          </p:cNvPr>
          <p:cNvSpPr>
            <a:spLocks noGrp="1"/>
          </p:cNvSpPr>
          <p:nvPr>
            <p:ph type="dt" sz="half" idx="10"/>
          </p:nvPr>
        </p:nvSpPr>
        <p:spPr/>
        <p:txBody>
          <a:bodyPr/>
          <a:lstStyle/>
          <a:p>
            <a:fld id="{0603AAA3-5C44-4904-85F7-6DE74B7F4A36}" type="datetimeFigureOut">
              <a:rPr lang="en-US" smtClean="0"/>
              <a:t>4/9/2022</a:t>
            </a:fld>
            <a:endParaRPr lang="en-US"/>
          </a:p>
        </p:txBody>
      </p:sp>
      <p:sp>
        <p:nvSpPr>
          <p:cNvPr id="5" name="Footer Placeholder 4">
            <a:extLst>
              <a:ext uri="{FF2B5EF4-FFF2-40B4-BE49-F238E27FC236}">
                <a16:creationId xmlns:a16="http://schemas.microsoft.com/office/drawing/2014/main" id="{737E6D5D-86C7-4344-8395-79AFA0B567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E91C56-FB0F-4A75-82F7-FC5F92DC039C}"/>
              </a:ext>
            </a:extLst>
          </p:cNvPr>
          <p:cNvSpPr>
            <a:spLocks noGrp="1"/>
          </p:cNvSpPr>
          <p:nvPr>
            <p:ph type="sldNum" sz="quarter" idx="12"/>
          </p:nvPr>
        </p:nvSpPr>
        <p:spPr/>
        <p:txBody>
          <a:bodyPr/>
          <a:lstStyle/>
          <a:p>
            <a:fld id="{97494312-72FB-4E0A-84B9-1C52E0C1BD4D}" type="slidenum">
              <a:rPr lang="en-US" smtClean="0"/>
              <a:t>‹#›</a:t>
            </a:fld>
            <a:endParaRPr lang="en-US"/>
          </a:p>
        </p:txBody>
      </p:sp>
    </p:spTree>
    <p:extLst>
      <p:ext uri="{BB962C8B-B14F-4D97-AF65-F5344CB8AC3E}">
        <p14:creationId xmlns:p14="http://schemas.microsoft.com/office/powerpoint/2010/main" val="25153855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3724620"/>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53070063"/>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42524073"/>
      </p:ext>
    </p:extLst>
  </p:cSld>
  <p:clrMapOvr>
    <a:masterClrMapping/>
  </p:clrMapOvr>
  <p:transition advClick="0" advTm="20000">
    <p:push dir="u"/>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50214674"/>
      </p:ext>
    </p:extLst>
  </p:cSld>
  <p:clrMapOvr>
    <a:masterClrMapping/>
  </p:clrMapOvr>
  <p:transition advClick="0" advTm="20000">
    <p:push dir="u"/>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0487177"/>
      </p:ext>
    </p:extLst>
  </p:cSld>
  <p:clrMapOvr>
    <a:masterClrMapping/>
  </p:clrMapOvr>
  <p:transition advClick="0" advTm="20000">
    <p:push dir="u"/>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10284532"/>
      </p:ext>
    </p:extLst>
  </p:cSld>
  <p:clrMapOvr>
    <a:masterClrMapping/>
  </p:clrMapOvr>
  <p:transition advClick="0" advTm="20000">
    <p:push dir="u"/>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24256040"/>
      </p:ext>
    </p:extLst>
  </p:cSld>
  <p:clrMapOvr>
    <a:masterClrMapping/>
  </p:clrMapOvr>
  <p:transition advClick="0" advTm="20000">
    <p:push dir="u"/>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4625678"/>
      </p:ext>
    </p:extLst>
  </p:cSld>
  <p:clrMapOvr>
    <a:masterClrMapping/>
  </p:clrMapOvr>
  <p:transition advClick="0" advTm="20000">
    <p:push dir="u"/>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84520030"/>
      </p:ext>
    </p:extLst>
  </p:cSld>
  <p:clrMapOvr>
    <a:masterClrMapping/>
  </p:clrMapOvr>
  <p:transition advClick="0" advTm="20000">
    <p:push dir="u"/>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65161076"/>
      </p:ext>
    </p:extLst>
  </p:cSld>
  <p:clrMapOvr>
    <a:masterClrMapping/>
  </p:clrMapOvr>
  <p:transition advClick="0" advTm="20000">
    <p:push dir="u"/>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2CB19-092E-4CF4-8B68-EE7E73FCE3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75AABCD-19C3-4638-919C-5FA3E25D3B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A8BF93-51AC-4184-B125-B70766BDD378}"/>
              </a:ext>
            </a:extLst>
          </p:cNvPr>
          <p:cNvSpPr>
            <a:spLocks noGrp="1"/>
          </p:cNvSpPr>
          <p:nvPr>
            <p:ph type="dt" sz="half" idx="10"/>
          </p:nvPr>
        </p:nvSpPr>
        <p:spPr/>
        <p:txBody>
          <a:bodyPr/>
          <a:lstStyle/>
          <a:p>
            <a:fld id="{0603AAA3-5C44-4904-85F7-6DE74B7F4A36}" type="datetimeFigureOut">
              <a:rPr lang="en-US" smtClean="0"/>
              <a:t>4/9/2022</a:t>
            </a:fld>
            <a:endParaRPr lang="en-US"/>
          </a:p>
        </p:txBody>
      </p:sp>
      <p:sp>
        <p:nvSpPr>
          <p:cNvPr id="5" name="Footer Placeholder 4">
            <a:extLst>
              <a:ext uri="{FF2B5EF4-FFF2-40B4-BE49-F238E27FC236}">
                <a16:creationId xmlns:a16="http://schemas.microsoft.com/office/drawing/2014/main" id="{95CC0058-E772-4685-A166-28904B9C23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E64703-20B7-46D9-B52D-684E37BDDE84}"/>
              </a:ext>
            </a:extLst>
          </p:cNvPr>
          <p:cNvSpPr>
            <a:spLocks noGrp="1"/>
          </p:cNvSpPr>
          <p:nvPr>
            <p:ph type="sldNum" sz="quarter" idx="12"/>
          </p:nvPr>
        </p:nvSpPr>
        <p:spPr/>
        <p:txBody>
          <a:bodyPr/>
          <a:lstStyle/>
          <a:p>
            <a:fld id="{97494312-72FB-4E0A-84B9-1C52E0C1BD4D}" type="slidenum">
              <a:rPr lang="en-US" smtClean="0"/>
              <a:t>‹#›</a:t>
            </a:fld>
            <a:endParaRPr lang="en-US"/>
          </a:p>
        </p:txBody>
      </p:sp>
    </p:spTree>
    <p:extLst>
      <p:ext uri="{BB962C8B-B14F-4D97-AF65-F5344CB8AC3E}">
        <p14:creationId xmlns:p14="http://schemas.microsoft.com/office/powerpoint/2010/main" val="8444195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4200"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292432530"/>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8069967"/>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781965446"/>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2398309"/>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80977319"/>
      </p:ext>
    </p:extLst>
  </p:cSld>
  <p:clrMapOvr>
    <a:overrideClrMapping bg1="dk1" tx1="lt1" bg2="dk2" tx2="lt2" accent1="accent1" accent2="accent2" accent3="accent3" accent4="accent4" accent5="accent5" accent6="accent6" hlink="hlink" folHlink="folHlink"/>
  </p:clrMapOvr>
  <p:transition advClick="0" advTm="20000">
    <p:push dir="u"/>
  </p:transition>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36737098"/>
      </p:ext>
    </p:extLst>
  </p:cSld>
  <p:clrMapOvr>
    <a:masterClrMapping/>
  </p:clrMapOvr>
  <p:transition advClick="0" advTm="20000">
    <p:push dir="u"/>
  </p:transition>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3275830"/>
      </p:ext>
    </p:extLst>
  </p:cSld>
  <p:clrMapOvr>
    <a:overrideClrMapping bg1="dk1" tx1="lt1" bg2="dk2" tx2="lt2" accent1="accent1" accent2="accent2" accent3="accent3" accent4="accent4" accent5="accent5" accent6="accent6" hlink="hlink" folHlink="folHlink"/>
  </p:clrMapOvr>
  <p:transition advClick="0" advTm="20000">
    <p:push dir="u"/>
  </p:transition>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91896049"/>
      </p:ext>
    </p:extLst>
  </p:cSld>
  <p:clrMapOvr>
    <a:masterClrMapping/>
  </p:clrMapOvr>
  <p:transition advClick="0" advTm="20000">
    <p:push dir="u"/>
  </p:transition>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151719"/>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717066"/>
      </p:ext>
    </p:extLst>
  </p:cSld>
  <p:clrMapOvr>
    <a:overrideClrMapping bg1="dk1" tx1="lt1" bg2="dk2" tx2="lt2" accent1="accent1" accent2="accent2" accent3="accent3" accent4="accent4" accent5="accent5" accent6="accent6" hlink="hlink" folHlink="folHlink"/>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3EFF-A156-47E8-A0BF-BFF5E57EE0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771321-C6E6-47B1-BB4B-8256911201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2F4BE6B-8CAC-49A0-841F-7319078301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88FB730-BE4A-4BB8-B73B-52570C3EA14C}"/>
              </a:ext>
            </a:extLst>
          </p:cNvPr>
          <p:cNvSpPr>
            <a:spLocks noGrp="1"/>
          </p:cNvSpPr>
          <p:nvPr>
            <p:ph type="dt" sz="half" idx="10"/>
          </p:nvPr>
        </p:nvSpPr>
        <p:spPr/>
        <p:txBody>
          <a:bodyPr/>
          <a:lstStyle/>
          <a:p>
            <a:fld id="{0603AAA3-5C44-4904-85F7-6DE74B7F4A36}" type="datetimeFigureOut">
              <a:rPr lang="en-US" smtClean="0"/>
              <a:t>4/9/2022</a:t>
            </a:fld>
            <a:endParaRPr lang="en-US"/>
          </a:p>
        </p:txBody>
      </p:sp>
      <p:sp>
        <p:nvSpPr>
          <p:cNvPr id="6" name="Footer Placeholder 5">
            <a:extLst>
              <a:ext uri="{FF2B5EF4-FFF2-40B4-BE49-F238E27FC236}">
                <a16:creationId xmlns:a16="http://schemas.microsoft.com/office/drawing/2014/main" id="{1504BED1-F170-47CB-8438-645E0F621E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1309B6-6BBA-4AB3-B515-AAA3601E732C}"/>
              </a:ext>
            </a:extLst>
          </p:cNvPr>
          <p:cNvSpPr>
            <a:spLocks noGrp="1"/>
          </p:cNvSpPr>
          <p:nvPr>
            <p:ph type="sldNum" sz="quarter" idx="12"/>
          </p:nvPr>
        </p:nvSpPr>
        <p:spPr/>
        <p:txBody>
          <a:bodyPr/>
          <a:lstStyle/>
          <a:p>
            <a:fld id="{97494312-72FB-4E0A-84B9-1C52E0C1BD4D}" type="slidenum">
              <a:rPr lang="en-US" smtClean="0"/>
              <a:t>‹#›</a:t>
            </a:fld>
            <a:endParaRPr lang="en-US"/>
          </a:p>
        </p:txBody>
      </p:sp>
    </p:spTree>
    <p:extLst>
      <p:ext uri="{BB962C8B-B14F-4D97-AF65-F5344CB8AC3E}">
        <p14:creationId xmlns:p14="http://schemas.microsoft.com/office/powerpoint/2010/main" val="6645648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743008"/>
      </p:ext>
    </p:extLst>
  </p:cSld>
  <p:clrMapOvr>
    <a:masterClrMapping/>
  </p:clrMapOvr>
  <p:transition advClick="0" advTm="20000">
    <p:push dir="u"/>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223304485"/>
      </p:ext>
    </p:extLst>
  </p:cSld>
  <p:clrMapOvr>
    <a:overrideClrMapping bg1="dk1" tx1="lt1" bg2="dk2" tx2="lt2" accent1="accent1" accent2="accent2" accent3="accent3" accent4="accent4" accent5="accent5" accent6="accent6" hlink="hlink" folHlink="folHlink"/>
  </p:clrMapOvr>
  <p:transition advClick="0" advTm="20000">
    <p:push dir="u"/>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10961286"/>
      </p:ext>
    </p:extLst>
  </p:cSld>
  <p:clrMapOvr>
    <a:masterClrMapping/>
  </p:clrMapOvr>
  <p:transition advClick="0" advTm="20000">
    <p:push dir="u"/>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5252657"/>
      </p:ext>
    </p:extLst>
  </p:cSld>
  <p:clrMapOvr>
    <a:overrideClrMapping bg1="lt1" tx1="dk1" bg2="lt2" tx2="dk2" accent1="accent1" accent2="accent2" accent3="accent3" accent4="accent4" accent5="accent5" accent6="accent6" hlink="hlink" folHlink="folHlink"/>
  </p:clrMapOvr>
  <p:transition advClick="0" advTm="20000">
    <p:push dir="u"/>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2_Blank_1">
    <p:spTree>
      <p:nvGrpSpPr>
        <p:cNvPr id="1" name=""/>
        <p:cNvGrpSpPr/>
        <p:nvPr/>
      </p:nvGrpSpPr>
      <p:grpSpPr>
        <a:xfrm>
          <a:off x="0" y="0"/>
          <a:ext cx="0" cy="0"/>
          <a:chOff x="0" y="0"/>
          <a:chExt cx="0" cy="0"/>
        </a:xfrm>
      </p:grpSpPr>
      <p:sp>
        <p:nvSpPr>
          <p:cNvPr id="4" name="Slide Number Placeholder 12"/>
          <p:cNvSpPr>
            <a:spLocks noGrp="1"/>
          </p:cNvSpPr>
          <p:nvPr>
            <p:ph type="sldNum" sz="quarter" idx="4"/>
          </p:nvPr>
        </p:nvSpPr>
        <p:spPr>
          <a:xfrm>
            <a:off x="9180574" y="6248511"/>
            <a:ext cx="2742188" cy="364224"/>
          </a:xfrm>
          <a:prstGeom prst="rect">
            <a:avLst/>
          </a:prstGeom>
        </p:spPr>
        <p:txBody>
          <a:bodyPr vert="horz" lIns="91440" tIns="45720" rIns="146304" bIns="45720" rtlCol="0" anchor="ctr"/>
          <a:lstStyle>
            <a:lvl1pPr marL="0" algn="r" defTabSz="914367"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a:p>
        </p:txBody>
      </p:sp>
    </p:spTree>
    <p:extLst>
      <p:ext uri="{BB962C8B-B14F-4D97-AF65-F5344CB8AC3E}">
        <p14:creationId xmlns:p14="http://schemas.microsoft.com/office/powerpoint/2010/main" val="2310873639"/>
      </p:ext>
    </p:extLst>
  </p:cSld>
  <p:clrMapOvr>
    <a:masterClrMapping/>
  </p:clrMapOvr>
  <p:transition advClick="0" advTm="20000">
    <p:push dir="u"/>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9555925"/>
      </p:ext>
    </p:extLst>
  </p:cSld>
  <p:clrMapOvr>
    <a:overrideClrMapping bg1="dk1" tx1="lt1" bg2="dk2" tx2="lt2" accent1="accent1" accent2="accent2" accent3="accent3" accent4="accent4" accent5="accent5" accent6="accent6" hlink="hlink" folHlink="folHlink"/>
  </p:clrMapOvr>
  <p:transition advClick="0" advTm="20000">
    <p:push dir="u"/>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Content slid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Body text</a:t>
            </a:r>
          </a:p>
        </p:txBody>
      </p:sp>
    </p:spTree>
    <p:extLst>
      <p:ext uri="{BB962C8B-B14F-4D97-AF65-F5344CB8AC3E}">
        <p14:creationId xmlns:p14="http://schemas.microsoft.com/office/powerpoint/2010/main" val="108816089"/>
      </p:ext>
    </p:extLst>
  </p:cSld>
  <p:clrMapOvr>
    <a:masterClrMapping/>
  </p:clrMapOvr>
  <p:transition advClick="0" advTm="20000">
    <p:push dir="u"/>
  </p:transition>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Only Cnt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lvl1pPr algn="ctr">
              <a:defRPr>
                <a:solidFill>
                  <a:schemeClr val="accent2"/>
                </a:solidFill>
              </a:defRPr>
            </a:lvl1pPr>
          </a:lstStyle>
          <a:p>
            <a:r>
              <a:rPr lang="en-US"/>
              <a:t>Click to edit Master title style</a:t>
            </a:r>
          </a:p>
        </p:txBody>
      </p:sp>
    </p:spTree>
    <p:extLst>
      <p:ext uri="{BB962C8B-B14F-4D97-AF65-F5344CB8AC3E}">
        <p14:creationId xmlns:p14="http://schemas.microsoft.com/office/powerpoint/2010/main" val="1429481310"/>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8F4077-0D10-4BCE-91B3-6A3AE8679B56}"/>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2"/>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1357352292"/>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2"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2596445"/>
      </p:ext>
    </p:extLst>
  </p:cSld>
  <p:clrMapOvr>
    <a:masterClrMapping/>
  </p:clrMapOvr>
  <p:transition advClick="0" advTm="20000">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FFECF-B23A-41C8-885E-CCC5E8C49D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9AD9DB-092C-49B7-AD80-1B5A02F41B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E1ED7F-0F5C-48DD-B0EB-577DAF3B193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671044-F110-4420-A181-F94978CE38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F3F06D-EF4D-47CE-86F4-A547DF366F0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A90B9D2-26C8-4040-9458-81DB7E296105}"/>
              </a:ext>
            </a:extLst>
          </p:cNvPr>
          <p:cNvSpPr>
            <a:spLocks noGrp="1"/>
          </p:cNvSpPr>
          <p:nvPr>
            <p:ph type="dt" sz="half" idx="10"/>
          </p:nvPr>
        </p:nvSpPr>
        <p:spPr/>
        <p:txBody>
          <a:bodyPr/>
          <a:lstStyle/>
          <a:p>
            <a:fld id="{0603AAA3-5C44-4904-85F7-6DE74B7F4A36}" type="datetimeFigureOut">
              <a:rPr lang="en-US" smtClean="0"/>
              <a:t>4/9/2022</a:t>
            </a:fld>
            <a:endParaRPr lang="en-US"/>
          </a:p>
        </p:txBody>
      </p:sp>
      <p:sp>
        <p:nvSpPr>
          <p:cNvPr id="8" name="Footer Placeholder 7">
            <a:extLst>
              <a:ext uri="{FF2B5EF4-FFF2-40B4-BE49-F238E27FC236}">
                <a16:creationId xmlns:a16="http://schemas.microsoft.com/office/drawing/2014/main" id="{1D05AF20-6278-48B3-A0A3-E8876E3529A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35D4CCB-4085-4CA6-9017-3B866B128D2B}"/>
              </a:ext>
            </a:extLst>
          </p:cNvPr>
          <p:cNvSpPr>
            <a:spLocks noGrp="1"/>
          </p:cNvSpPr>
          <p:nvPr>
            <p:ph type="sldNum" sz="quarter" idx="12"/>
          </p:nvPr>
        </p:nvSpPr>
        <p:spPr/>
        <p:txBody>
          <a:bodyPr/>
          <a:lstStyle/>
          <a:p>
            <a:fld id="{97494312-72FB-4E0A-84B9-1C52E0C1BD4D}" type="slidenum">
              <a:rPr lang="en-US" smtClean="0"/>
              <a:t>‹#›</a:t>
            </a:fld>
            <a:endParaRPr lang="en-US"/>
          </a:p>
        </p:txBody>
      </p:sp>
    </p:spTree>
    <p:extLst>
      <p:ext uri="{BB962C8B-B14F-4D97-AF65-F5344CB8AC3E}">
        <p14:creationId xmlns:p14="http://schemas.microsoft.com/office/powerpoint/2010/main" val="343849575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394">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2"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80210826"/>
      </p:ext>
    </p:extLst>
  </p:cSld>
  <p:clrMapOvr>
    <a:masterClrMapping/>
  </p:clrMapOvr>
  <p:transition advClick="0" advTm="20000">
    <p:push dir="u"/>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p>
            <a:r>
              <a:rPr lang="en-IN"/>
              <a:t>Microsoft Confidential</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545410037"/>
      </p:ext>
    </p:extLst>
  </p:cSld>
  <p:clrMapOvr>
    <a:masterClrMapping/>
  </p:clrMapOvr>
  <p:transition advClick="0" advTm="20000">
    <p:push dir="u"/>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Header Dark-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pic>
        <p:nvPicPr>
          <p:cNvPr id="74" name="Picture 73">
            <a:extLst>
              <a:ext uri="{FF2B5EF4-FFF2-40B4-BE49-F238E27FC236}">
                <a16:creationId xmlns:a16="http://schemas.microsoft.com/office/drawing/2014/main" id="{25FB7173-36C9-4C5E-8A20-7A27AB9F9ED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2185" r="-3141" b="-1397"/>
          <a:stretch/>
        </p:blipFill>
        <p:spPr>
          <a:xfrm>
            <a:off x="0" y="-116114"/>
            <a:ext cx="3528884" cy="7061200"/>
          </a:xfrm>
          <a:prstGeom prst="rect">
            <a:avLst/>
          </a:prstGeom>
        </p:spPr>
      </p:pic>
    </p:spTree>
    <p:extLst>
      <p:ext uri="{BB962C8B-B14F-4D97-AF65-F5344CB8AC3E}">
        <p14:creationId xmlns:p14="http://schemas.microsoft.com/office/powerpoint/2010/main" val="2719763077"/>
      </p:ext>
    </p:extLst>
  </p:cSld>
  <p:clrMapOvr>
    <a:masterClrMapping/>
  </p:clrMapOvr>
  <p:transition advClick="0" advTm="20000">
    <p:push dir="u"/>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r="-2"/>
          <a:stretch/>
        </p:blipFill>
        <p:spPr>
          <a:xfrm>
            <a:off x="1" y="2223209"/>
            <a:ext cx="4659879" cy="4634792"/>
          </a:xfrm>
          <a:prstGeom prst="rect">
            <a:avLst/>
          </a:prstGeom>
        </p:spPr>
      </p:pic>
    </p:spTree>
    <p:extLst>
      <p:ext uri="{BB962C8B-B14F-4D97-AF65-F5344CB8AC3E}">
        <p14:creationId xmlns:p14="http://schemas.microsoft.com/office/powerpoint/2010/main" val="2456952911"/>
      </p:ext>
    </p:extLst>
  </p:cSld>
  <p:clrMapOvr>
    <a:masterClrMapping/>
  </p:clrMapOvr>
  <p:transition advClick="0" advTm="20000">
    <p:push dir="u"/>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4"/>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9" y="0"/>
            <a:ext cx="4538552" cy="4576268"/>
          </a:xfrm>
          <a:prstGeom prst="rect">
            <a:avLst/>
          </a:prstGeom>
        </p:spPr>
      </p:pic>
    </p:spTree>
    <p:extLst>
      <p:ext uri="{BB962C8B-B14F-4D97-AF65-F5344CB8AC3E}">
        <p14:creationId xmlns:p14="http://schemas.microsoft.com/office/powerpoint/2010/main" val="2949773686"/>
      </p:ext>
    </p:extLst>
  </p:cSld>
  <p:clrMapOvr>
    <a:masterClrMapping/>
  </p:clrMapOvr>
  <p:transition advClick="0" advTm="20000">
    <p:push dir="u"/>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Section Header Dark-2">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05C5AC-0ECB-4F30-8FB2-6E1918CCD5F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 y="0"/>
            <a:ext cx="12192000" cy="6858000"/>
          </a:xfrm>
          <a:prstGeom prst="rect">
            <a:avLst/>
          </a:prstGeom>
        </p:spPr>
      </p:pic>
      <p:sp>
        <p:nvSpPr>
          <p:cNvPr id="2" name="Title 1"/>
          <p:cNvSpPr>
            <a:spLocks noGrp="1"/>
          </p:cNvSpPr>
          <p:nvPr>
            <p:ph type="title"/>
          </p:nvPr>
        </p:nvSpPr>
        <p:spPr>
          <a:xfrm>
            <a:off x="553820" y="2002634"/>
            <a:ext cx="6983226" cy="2852737"/>
          </a:xfrm>
        </p:spPr>
        <p:txBody>
          <a:bodyPr anchor="ctr"/>
          <a:lstStyle>
            <a:lvl1pPr>
              <a:defRPr sz="3600">
                <a:solidFill>
                  <a:schemeClr val="accent3"/>
                </a:solidFill>
              </a:defRPr>
            </a:lvl1pPr>
          </a:lstStyle>
          <a:p>
            <a:r>
              <a:rPr lang="en-US"/>
              <a:t>Click to edit Master title style</a:t>
            </a:r>
          </a:p>
        </p:txBody>
      </p:sp>
    </p:spTree>
    <p:extLst>
      <p:ext uri="{BB962C8B-B14F-4D97-AF65-F5344CB8AC3E}">
        <p14:creationId xmlns:p14="http://schemas.microsoft.com/office/powerpoint/2010/main" val="489214845"/>
      </p:ext>
    </p:extLst>
  </p:cSld>
  <p:clrMapOvr>
    <a:masterClrMapping/>
  </p:clrMapOvr>
  <p:transition advClick="0" advTm="20000">
    <p:push dir="u"/>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4"/>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9" y="0"/>
            <a:ext cx="4538552" cy="4576268"/>
          </a:xfrm>
          <a:prstGeom prst="rect">
            <a:avLst/>
          </a:prstGeom>
        </p:spPr>
      </p:pic>
    </p:spTree>
    <p:extLst>
      <p:ext uri="{BB962C8B-B14F-4D97-AF65-F5344CB8AC3E}">
        <p14:creationId xmlns:p14="http://schemas.microsoft.com/office/powerpoint/2010/main" val="1319351882"/>
      </p:ext>
    </p:extLst>
  </p:cSld>
  <p:clrMapOvr>
    <a:masterClrMapping/>
  </p:clrMapOvr>
  <p:transition advClick="0" advTm="20000">
    <p:push dir="u"/>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Header Dark-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21277941"/>
      </p:ext>
    </p:extLst>
  </p:cSld>
  <p:clrMapOvr>
    <a:masterClrMapping/>
  </p:clrMapOvr>
  <p:transition advClick="0" advTm="20000">
    <p:push dir="u"/>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895641278"/>
      </p:ext>
    </p:extLst>
  </p:cSld>
  <p:clrMapOvr>
    <a:masterClrMapping/>
  </p:clrMapOvr>
  <p:transition advClick="0" advTm="20000">
    <p:push dir="u"/>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Header Dark-4">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3"/>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3659240539"/>
      </p:ext>
    </p:extLst>
  </p:cSld>
  <p:clrMapOvr>
    <a:masterClrMapping/>
  </p:clrMapOvr>
  <p:transition advClick="0" advTm="20000">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56E94-042E-463F-944B-BB90DE51B4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E8CD7A-29B1-45AF-B8B9-684B1C8F701D}"/>
              </a:ext>
            </a:extLst>
          </p:cNvPr>
          <p:cNvSpPr>
            <a:spLocks noGrp="1"/>
          </p:cNvSpPr>
          <p:nvPr>
            <p:ph type="dt" sz="half" idx="10"/>
          </p:nvPr>
        </p:nvSpPr>
        <p:spPr/>
        <p:txBody>
          <a:bodyPr/>
          <a:lstStyle/>
          <a:p>
            <a:fld id="{0603AAA3-5C44-4904-85F7-6DE74B7F4A36}" type="datetimeFigureOut">
              <a:rPr lang="en-US" smtClean="0"/>
              <a:t>4/9/2022</a:t>
            </a:fld>
            <a:endParaRPr lang="en-US"/>
          </a:p>
        </p:txBody>
      </p:sp>
      <p:sp>
        <p:nvSpPr>
          <p:cNvPr id="4" name="Footer Placeholder 3">
            <a:extLst>
              <a:ext uri="{FF2B5EF4-FFF2-40B4-BE49-F238E27FC236}">
                <a16:creationId xmlns:a16="http://schemas.microsoft.com/office/drawing/2014/main" id="{409DC014-BC5F-475C-8F71-2A4C841831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C6F792F-7AB1-43F2-8939-F8E68691AA04}"/>
              </a:ext>
            </a:extLst>
          </p:cNvPr>
          <p:cNvSpPr>
            <a:spLocks noGrp="1"/>
          </p:cNvSpPr>
          <p:nvPr>
            <p:ph type="sldNum" sz="quarter" idx="12"/>
          </p:nvPr>
        </p:nvSpPr>
        <p:spPr/>
        <p:txBody>
          <a:bodyPr/>
          <a:lstStyle/>
          <a:p>
            <a:fld id="{97494312-72FB-4E0A-84B9-1C52E0C1BD4D}" type="slidenum">
              <a:rPr lang="en-US" smtClean="0"/>
              <a:t>‹#›</a:t>
            </a:fld>
            <a:endParaRPr lang="en-US"/>
          </a:p>
        </p:txBody>
      </p:sp>
    </p:spTree>
    <p:extLst>
      <p:ext uri="{BB962C8B-B14F-4D97-AF65-F5344CB8AC3E}">
        <p14:creationId xmlns:p14="http://schemas.microsoft.com/office/powerpoint/2010/main" val="267232280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1"/>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3698838416"/>
      </p:ext>
    </p:extLst>
  </p:cSld>
  <p:clrMapOvr>
    <a:masterClrMapping/>
  </p:clrMapOvr>
  <p:transition advClick="0" advTm="20000">
    <p:push dir="u"/>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3616221639"/>
      </p:ext>
    </p:extLst>
  </p:cSld>
  <p:clrMapOvr>
    <a:masterClrMapping/>
  </p:clrMapOvr>
  <p:transition advClick="0" advTm="20000">
    <p:push dir="u"/>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23" indent="-28402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33" indent="-27471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56" indent="-28402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50" indent="-223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744" indent="-223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74172519"/>
      </p:ext>
    </p:extLst>
  </p:cSld>
  <p:clrMapOvr>
    <a:overrideClrMapping bg1="dk1" tx1="lt1" bg2="dk2" tx2="lt2" accent1="accent1" accent2="accent2" accent3="accent3" accent4="accent4" accent5="accent5" accent6="accent6" hlink="hlink" folHlink="folHlink"/>
  </p:clrMapOvr>
  <p:transition advClick="0" advTm="20000">
    <p:push dir="u"/>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3_Blank">
    <p:bg>
      <p:bgRef idx="1001">
        <a:schemeClr val="bg1"/>
      </p:bgRef>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BC4DC91B-1DDF-4483-BBE1-10F5A64607BC}"/>
              </a:ext>
            </a:extLst>
          </p:cNvPr>
          <p:cNvSpPr>
            <a:spLocks noGrp="1"/>
          </p:cNvSpPr>
          <p:nvPr>
            <p:ph type="pic" sz="quarter" idx="12"/>
          </p:nvPr>
        </p:nvSpPr>
        <p:spPr>
          <a:xfrm>
            <a:off x="0" y="0"/>
            <a:ext cx="6842760" cy="6858000"/>
          </a:xfrm>
          <a:custGeom>
            <a:avLst/>
            <a:gdLst>
              <a:gd name="connsiteX0" fmla="*/ 0 w 6842760"/>
              <a:gd name="connsiteY0" fmla="*/ 0 h 6858000"/>
              <a:gd name="connsiteX1" fmla="*/ 6842760 w 6842760"/>
              <a:gd name="connsiteY1" fmla="*/ 0 h 6858000"/>
              <a:gd name="connsiteX2" fmla="*/ 5671882 w 6842760"/>
              <a:gd name="connsiteY2" fmla="*/ 6858000 h 6858000"/>
              <a:gd name="connsiteX3" fmla="*/ 0 w 684276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42760" h="6858000">
                <a:moveTo>
                  <a:pt x="0" y="0"/>
                </a:moveTo>
                <a:lnTo>
                  <a:pt x="6842760" y="0"/>
                </a:lnTo>
                <a:lnTo>
                  <a:pt x="5671882" y="6858000"/>
                </a:lnTo>
                <a:lnTo>
                  <a:pt x="0" y="6858000"/>
                </a:lnTo>
                <a:close/>
              </a:path>
            </a:pathLst>
          </a:custGeom>
          <a:solidFill>
            <a:schemeClr val="tx2"/>
          </a:solidFill>
        </p:spPr>
        <p:txBody>
          <a:bodyPr wrap="square">
            <a:noAutofit/>
          </a:bodyPr>
          <a:lstStyle/>
          <a:p>
            <a:endParaRPr lang="en-US"/>
          </a:p>
        </p:txBody>
      </p:sp>
      <p:grpSp>
        <p:nvGrpSpPr>
          <p:cNvPr id="5" name="Group 4">
            <a:extLst>
              <a:ext uri="{FF2B5EF4-FFF2-40B4-BE49-F238E27FC236}">
                <a16:creationId xmlns:a16="http://schemas.microsoft.com/office/drawing/2014/main" id="{F37EEB01-EA62-4484-93ED-FCECFCFFCA78}"/>
              </a:ext>
            </a:extLst>
          </p:cNvPr>
          <p:cNvGrpSpPr/>
          <p:nvPr userDrawn="1"/>
        </p:nvGrpSpPr>
        <p:grpSpPr>
          <a:xfrm>
            <a:off x="436380" y="6430971"/>
            <a:ext cx="11326085" cy="94962"/>
            <a:chOff x="445128" y="6559056"/>
            <a:chExt cx="11553197" cy="96854"/>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Rectangle 11">
            <a:extLst>
              <a:ext uri="{FF2B5EF4-FFF2-40B4-BE49-F238E27FC236}">
                <a16:creationId xmlns:a16="http://schemas.microsoft.com/office/drawing/2014/main" id="{D7910920-42AD-4161-82F8-72DA91965E29}"/>
              </a:ext>
            </a:extLst>
          </p:cNvPr>
          <p:cNvSpPr/>
          <p:nvPr userDrawn="1"/>
        </p:nvSpPr>
        <p:spPr bwMode="auto">
          <a:xfrm>
            <a:off x="5648325" y="0"/>
            <a:ext cx="6543675" cy="6858000"/>
          </a:xfrm>
          <a:custGeom>
            <a:avLst/>
            <a:gdLst>
              <a:gd name="connsiteX0" fmla="*/ 0 w 6543675"/>
              <a:gd name="connsiteY0" fmla="*/ 0 h 6858000"/>
              <a:gd name="connsiteX1" fmla="*/ 6543675 w 6543675"/>
              <a:gd name="connsiteY1" fmla="*/ 0 h 6858000"/>
              <a:gd name="connsiteX2" fmla="*/ 6543675 w 6543675"/>
              <a:gd name="connsiteY2" fmla="*/ 6858000 h 6858000"/>
              <a:gd name="connsiteX3" fmla="*/ 0 w 6543675"/>
              <a:gd name="connsiteY3" fmla="*/ 6858000 h 6858000"/>
              <a:gd name="connsiteX4" fmla="*/ 0 w 6543675"/>
              <a:gd name="connsiteY4" fmla="*/ 0 h 6858000"/>
              <a:gd name="connsiteX0" fmla="*/ 2047875 w 6543675"/>
              <a:gd name="connsiteY0" fmla="*/ 85725 h 6858000"/>
              <a:gd name="connsiteX1" fmla="*/ 6543675 w 6543675"/>
              <a:gd name="connsiteY1" fmla="*/ 0 h 6858000"/>
              <a:gd name="connsiteX2" fmla="*/ 6543675 w 6543675"/>
              <a:gd name="connsiteY2" fmla="*/ 6858000 h 6858000"/>
              <a:gd name="connsiteX3" fmla="*/ 0 w 6543675"/>
              <a:gd name="connsiteY3" fmla="*/ 6858000 h 6858000"/>
              <a:gd name="connsiteX4" fmla="*/ 2047875 w 6543675"/>
              <a:gd name="connsiteY4" fmla="*/ 85725 h 6858000"/>
              <a:gd name="connsiteX0" fmla="*/ 1219200 w 6543675"/>
              <a:gd name="connsiteY0" fmla="*/ 0 h 6858000"/>
              <a:gd name="connsiteX1" fmla="*/ 6543675 w 6543675"/>
              <a:gd name="connsiteY1" fmla="*/ 0 h 6858000"/>
              <a:gd name="connsiteX2" fmla="*/ 6543675 w 6543675"/>
              <a:gd name="connsiteY2" fmla="*/ 6858000 h 6858000"/>
              <a:gd name="connsiteX3" fmla="*/ 0 w 6543675"/>
              <a:gd name="connsiteY3" fmla="*/ 6858000 h 6858000"/>
              <a:gd name="connsiteX4" fmla="*/ 1219200 w 654367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3675" h="6858000">
                <a:moveTo>
                  <a:pt x="1219200" y="0"/>
                </a:moveTo>
                <a:lnTo>
                  <a:pt x="6543675" y="0"/>
                </a:lnTo>
                <a:lnTo>
                  <a:pt x="6543675" y="6858000"/>
                </a:lnTo>
                <a:lnTo>
                  <a:pt x="0" y="6858000"/>
                </a:lnTo>
                <a:lnTo>
                  <a:pt x="121920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 Placeholder 10">
            <a:extLst>
              <a:ext uri="{FF2B5EF4-FFF2-40B4-BE49-F238E27FC236}">
                <a16:creationId xmlns:a16="http://schemas.microsoft.com/office/drawing/2014/main" id="{A3814E50-0050-42AB-A8CA-DC48E9B12D83}"/>
              </a:ext>
            </a:extLst>
          </p:cNvPr>
          <p:cNvSpPr>
            <a:spLocks noGrp="1"/>
          </p:cNvSpPr>
          <p:nvPr>
            <p:ph type="body" sz="quarter" idx="11"/>
          </p:nvPr>
        </p:nvSpPr>
        <p:spPr>
          <a:xfrm>
            <a:off x="6954838" y="2405063"/>
            <a:ext cx="4872037" cy="1667123"/>
          </a:xfrm>
        </p:spPr>
        <p:txBody>
          <a:bodyPr/>
          <a:lstStyle>
            <a:lvl1pPr>
              <a:defRPr sz="2000">
                <a:latin typeface="+mj-lt"/>
              </a:defRPr>
            </a:lvl1pPr>
            <a:lvl2pPr>
              <a:defRPr sz="1800"/>
            </a:lvl2pPr>
            <a:lvl3pPr>
              <a:spcBef>
                <a:spcPts val="1200"/>
              </a:spcBef>
              <a:spcAft>
                <a:spcPts val="0"/>
              </a:spcAft>
              <a:defRPr b="1"/>
            </a:lvl3pPr>
            <a:lvl4pPr>
              <a:spcBef>
                <a:spcPts val="0"/>
              </a:spcBef>
              <a:spcAft>
                <a:spcPts val="0"/>
              </a:spcAft>
              <a:defRPr sz="1200"/>
            </a:lvl4pPr>
            <a:lvl5pPr>
              <a:spcBef>
                <a:spcPts val="0"/>
              </a:spcBef>
              <a:spcAft>
                <a:spcPts val="0"/>
              </a:spcAft>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6982985"/>
      </p:ext>
    </p:extLst>
  </p:cSld>
  <p:clrMapOvr>
    <a:overrideClrMapping bg1="lt1" tx1="dk1" bg2="lt2" tx2="dk2" accent1="accent1" accent2="accent2" accent3="accent3" accent4="accent4" accent5="accent5" accent6="accent6" hlink="hlink" folHlink="folHlink"/>
  </p:clrMapOvr>
  <p:transition advClick="0" advTm="20000">
    <p:push dir="u"/>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p:nvPr>
        </p:nvSpPr>
        <p:spPr>
          <a:xfrm>
            <a:off x="359384" y="90604"/>
            <a:ext cx="11428379" cy="899665"/>
          </a:xfrm>
          <a:prstGeom prst="rect">
            <a:avLst/>
          </a:prstGeom>
        </p:spPr>
        <p:txBody>
          <a:bodyPr anchor="t"/>
          <a:lstStyle>
            <a:lvl1pPr>
              <a:defRPr sz="4000"/>
            </a:lvl1pPr>
          </a:lstStyle>
          <a:p>
            <a:r>
              <a:rPr lang="en-US"/>
              <a:t>Click to edit Master title style</a:t>
            </a:r>
          </a:p>
        </p:txBody>
      </p:sp>
      <p:sp>
        <p:nvSpPr>
          <p:cNvPr id="4" name="Text Placeholder 2"/>
          <p:cNvSpPr>
            <a:spLocks noGrp="1"/>
          </p:cNvSpPr>
          <p:nvPr>
            <p:ph type="body" sz="quarter" idx="11"/>
          </p:nvPr>
        </p:nvSpPr>
        <p:spPr>
          <a:xfrm>
            <a:off x="359384" y="719397"/>
            <a:ext cx="11428379" cy="596144"/>
          </a:xfrm>
          <a:prstGeom prst="rect">
            <a:avLst/>
          </a:prstGeom>
        </p:spPr>
        <p:txBody>
          <a:bodyPr vert="horz" wrap="square" lIns="91440" tIns="45720" rIns="91440" bIns="45720" rtlCol="0" anchor="t">
            <a:noAutofit/>
          </a:bodyPr>
          <a:lstStyle>
            <a:lvl1pPr marL="0" indent="0">
              <a:buFontTx/>
              <a:buNone/>
              <a:defRPr lang="en-US" sz="2600" b="0" cap="none" spc="-100" dirty="0" smtClean="0">
                <a:ln w="3175">
                  <a:noFill/>
                </a:ln>
                <a:solidFill>
                  <a:schemeClr val="accent1"/>
                </a:solidFill>
                <a:effectLst/>
                <a:latin typeface="+mj-lt"/>
                <a:cs typeface="Segoe UI" pitchFamily="34" charset="0"/>
              </a:defRPr>
            </a:lvl1pPr>
            <a:lvl2pPr>
              <a:defRPr lang="en-US" sz="1568" dirty="0" smtClean="0"/>
            </a:lvl2pPr>
            <a:lvl3pPr>
              <a:defRPr lang="en-US" sz="1568" dirty="0" smtClean="0"/>
            </a:lvl3pPr>
            <a:lvl4pPr>
              <a:defRPr lang="en-US" sz="1372" dirty="0" smtClean="0"/>
            </a:lvl4pPr>
            <a:lvl5pPr>
              <a:defRPr lang="en-US" sz="1372" dirty="0"/>
            </a:lvl5pPr>
          </a:lstStyle>
          <a:p>
            <a:pPr lvl="0">
              <a:spcBef>
                <a:spcPct val="0"/>
              </a:spcBef>
              <a:buNone/>
            </a:pPr>
            <a:r>
              <a:rPr lang="en-US"/>
              <a:t>Edit Master text styles</a:t>
            </a:r>
          </a:p>
        </p:txBody>
      </p:sp>
      <p:sp>
        <p:nvSpPr>
          <p:cNvPr id="5" name="Text Placeholder 11"/>
          <p:cNvSpPr>
            <a:spLocks noGrp="1"/>
          </p:cNvSpPr>
          <p:nvPr>
            <p:ph type="body" sz="quarter" idx="13" hasCustomPrompt="1"/>
          </p:nvPr>
        </p:nvSpPr>
        <p:spPr>
          <a:xfrm>
            <a:off x="0" y="6629400"/>
            <a:ext cx="7848600" cy="228600"/>
          </a:xfrm>
          <a:prstGeom prst="rect">
            <a:avLst/>
          </a:prstGeom>
        </p:spPr>
        <p:txBody>
          <a:bodyPr anchor="b"/>
          <a:lstStyle>
            <a:lvl1pPr marL="0" indent="0">
              <a:buNone/>
              <a:defRPr sz="800">
                <a:solidFill>
                  <a:schemeClr val="tx1">
                    <a:lumMod val="50000"/>
                  </a:schemeClr>
                </a:solidFill>
              </a:defRPr>
            </a:lvl1pPr>
          </a:lstStyle>
          <a:p>
            <a:pPr lvl="0"/>
            <a:r>
              <a:rPr lang="en-US" sz="800"/>
              <a:t>Source:</a:t>
            </a:r>
            <a:endParaRPr lang="en-US"/>
          </a:p>
        </p:txBody>
      </p:sp>
      <p:pic>
        <p:nvPicPr>
          <p:cNvPr id="6" name="Picture 5">
            <a:extLst>
              <a:ext uri="{FF2B5EF4-FFF2-40B4-BE49-F238E27FC236}">
                <a16:creationId xmlns:a16="http://schemas.microsoft.com/office/drawing/2014/main" id="{5285E481-306A-4715-9EB9-573CDBFD2FC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10226020" y="6063067"/>
            <a:ext cx="1517768" cy="323565"/>
          </a:xfrm>
          <a:prstGeom prst="rect">
            <a:avLst/>
          </a:prstGeom>
        </p:spPr>
      </p:pic>
    </p:spTree>
    <p:extLst>
      <p:ext uri="{BB962C8B-B14F-4D97-AF65-F5344CB8AC3E}">
        <p14:creationId xmlns:p14="http://schemas.microsoft.com/office/powerpoint/2010/main" val="182861614"/>
      </p:ext>
    </p:extLst>
  </p:cSld>
  <p:clrMapOvr>
    <a:masterClrMapping/>
  </p:clrMapOvr>
  <p:transition advClick="0" advTm="20000">
    <p:push dir="u"/>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Blank w/ MS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6931976"/>
      </p:ext>
    </p:extLst>
  </p:cSld>
  <p:clrMapOvr>
    <a:masterClrMapping/>
  </p:clrMapOvr>
  <p:transition advClick="0" advTm="20000">
    <p:push dir="u"/>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9710EC2-6A68-463B-9601-EFAF4C81F8F7}"/>
              </a:ext>
            </a:extLst>
          </p:cNvPr>
          <p:cNvSpPr>
            <a:spLocks noGrp="1"/>
          </p:cNvSpPr>
          <p:nvPr>
            <p:ph type="body" sz="quarter" idx="10"/>
          </p:nvPr>
        </p:nvSpPr>
        <p:spPr>
          <a:xfrm>
            <a:off x="295656" y="1436689"/>
            <a:ext cx="4419600" cy="2226763"/>
          </a:xfrm>
        </p:spPr>
        <p:txBody>
          <a:bodyPr/>
          <a:lstStyle>
            <a:lvl4pPr>
              <a:spcBef>
                <a:spcPts val="1800"/>
              </a:spcBef>
              <a:spcAft>
                <a:spcPts val="300"/>
              </a:spcAft>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70E5AF37-33A2-4C2D-B901-0F93741589D1}"/>
              </a:ext>
            </a:extLst>
          </p:cNvPr>
          <p:cNvSpPr>
            <a:spLocks noGrp="1"/>
          </p:cNvSpPr>
          <p:nvPr>
            <p:ph type="title"/>
          </p:nvPr>
        </p:nvSpPr>
        <p:spPr>
          <a:xfrm>
            <a:off x="295656" y="457200"/>
            <a:ext cx="5946394" cy="553998"/>
          </a:xfrm>
        </p:spPr>
        <p:txBody>
          <a:bodyPr/>
          <a:lstStyle/>
          <a:p>
            <a:r>
              <a:rPr lang="en-US"/>
              <a:t>Click to edit Master title style</a:t>
            </a:r>
          </a:p>
        </p:txBody>
      </p:sp>
    </p:spTree>
    <p:extLst>
      <p:ext uri="{BB962C8B-B14F-4D97-AF65-F5344CB8AC3E}">
        <p14:creationId xmlns:p14="http://schemas.microsoft.com/office/powerpoint/2010/main" val="15331800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275590" y="2481944"/>
            <a:ext cx="43891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56EC57A-D64A-4EC0-9CB5-6E4980517E21}"/>
              </a:ext>
            </a:extLst>
          </p:cNvPr>
          <p:cNvSpPr>
            <a:spLocks noGrp="1"/>
          </p:cNvSpPr>
          <p:nvPr>
            <p:ph type="body" sz="quarter" idx="10"/>
          </p:nvPr>
        </p:nvSpPr>
        <p:spPr>
          <a:xfrm>
            <a:off x="271528" y="2974387"/>
            <a:ext cx="4389120" cy="307777"/>
          </a:xfrm>
        </p:spPr>
        <p:txBody>
          <a:bodyPr/>
          <a:lstStyle>
            <a:lvl1pP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3" name="Rectangle 2">
            <a:extLst>
              <a:ext uri="{FF2B5EF4-FFF2-40B4-BE49-F238E27FC236}">
                <a16:creationId xmlns:a16="http://schemas.microsoft.com/office/drawing/2014/main" id="{FE8FCA42-04A0-4C9D-886A-5082B4241654}"/>
              </a:ext>
            </a:extLst>
          </p:cNvPr>
          <p:cNvSpPr/>
          <p:nvPr userDrawn="1"/>
        </p:nvSpPr>
        <p:spPr bwMode="auto">
          <a:xfrm>
            <a:off x="5299075" y="0"/>
            <a:ext cx="6990896"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327497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69710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amp; Content w/Bullets">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519248" y="1447800"/>
            <a:ext cx="11151917" cy="4360863"/>
          </a:xfrm>
        </p:spPr>
        <p:txBody>
          <a:bodyPr/>
          <a:lstStyle>
            <a:lvl1pPr marL="0" indent="0">
              <a:spcBef>
                <a:spcPts val="1200"/>
              </a:spcBef>
              <a:buSzPct val="90000"/>
              <a:buNone/>
              <a:defRPr lang="en-US" sz="32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vl2pPr marL="233363" indent="-233363">
              <a:spcBef>
                <a:spcPts val="600"/>
              </a:spcBef>
              <a:buSzPct val="100000"/>
              <a:buFont typeface="Arial" panose="020B0604020202020204" pitchFamily="34" charset="0"/>
              <a:buChar char="•"/>
              <a:defRPr baseline="0">
                <a:solidFill>
                  <a:schemeClr val="tx1">
                    <a:lumMod val="85000"/>
                    <a:lumOff val="15000"/>
                  </a:schemeClr>
                </a:solidFill>
              </a:defRPr>
            </a:lvl2pPr>
            <a:lvl3pPr marL="461963" indent="-225425">
              <a:spcBef>
                <a:spcPts val="600"/>
              </a:spcBef>
              <a:buSzPct val="75000"/>
              <a:buFont typeface="Courier New" panose="02070309020205020404" pitchFamily="49" charset="0"/>
              <a:buChar char="o"/>
              <a:tabLst>
                <a:tab pos="461963" algn="l"/>
              </a:tabLst>
              <a:defRPr baseline="0">
                <a:solidFill>
                  <a:schemeClr val="tx1">
                    <a:lumMod val="85000"/>
                    <a:lumOff val="15000"/>
                  </a:schemeClr>
                </a:solidFill>
              </a:defRPr>
            </a:lvl3pPr>
            <a:lvl4pPr marL="684213" indent="-231775">
              <a:spcBef>
                <a:spcPts val="600"/>
              </a:spcBef>
              <a:buFont typeface="Wingdings" panose="05000000000000000000" pitchFamily="2" charset="2"/>
              <a:buChar char="§"/>
              <a:defRPr baseline="0">
                <a:solidFill>
                  <a:schemeClr val="tx1">
                    <a:lumMod val="85000"/>
                    <a:lumOff val="15000"/>
                  </a:schemeClr>
                </a:solidFill>
              </a:defRPr>
            </a:lvl4pPr>
            <a:lvl5pPr marL="914400" indent="-225425">
              <a:spcBef>
                <a:spcPts val="600"/>
              </a:spcBef>
              <a:tabLst/>
              <a:defRPr baseline="0">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hasCustomPrompt="1"/>
          </p:nvPr>
        </p:nvSpPr>
        <p:spPr/>
        <p:txBody>
          <a:bodyPr/>
          <a:lstStyle>
            <a:lvl1pPr>
              <a:defRPr>
                <a:solidFill>
                  <a:schemeClr val="tx1">
                    <a:lumMod val="75000"/>
                    <a:lumOff val="25000"/>
                  </a:schemeClr>
                </a:solidFill>
              </a:defRPr>
            </a:lvl1pPr>
          </a:lstStyle>
          <a:p>
            <a:r>
              <a:rPr lang="en-US"/>
              <a:t>Click to edit master title style</a:t>
            </a:r>
          </a:p>
        </p:txBody>
      </p:sp>
    </p:spTree>
    <p:extLst>
      <p:ext uri="{BB962C8B-B14F-4D97-AF65-F5344CB8AC3E}">
        <p14:creationId xmlns:p14="http://schemas.microsoft.com/office/powerpoint/2010/main" val="134536670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3BDBF0-CB62-4633-92D2-A0022A9950C2}"/>
              </a:ext>
            </a:extLst>
          </p:cNvPr>
          <p:cNvSpPr>
            <a:spLocks noGrp="1"/>
          </p:cNvSpPr>
          <p:nvPr>
            <p:ph type="dt" sz="half" idx="10"/>
          </p:nvPr>
        </p:nvSpPr>
        <p:spPr/>
        <p:txBody>
          <a:bodyPr/>
          <a:lstStyle/>
          <a:p>
            <a:fld id="{0603AAA3-5C44-4904-85F7-6DE74B7F4A36}" type="datetimeFigureOut">
              <a:rPr lang="en-US" smtClean="0"/>
              <a:t>4/9/2022</a:t>
            </a:fld>
            <a:endParaRPr lang="en-US"/>
          </a:p>
        </p:txBody>
      </p:sp>
      <p:sp>
        <p:nvSpPr>
          <p:cNvPr id="3" name="Footer Placeholder 2">
            <a:extLst>
              <a:ext uri="{FF2B5EF4-FFF2-40B4-BE49-F238E27FC236}">
                <a16:creationId xmlns:a16="http://schemas.microsoft.com/office/drawing/2014/main" id="{2E91A3B9-7AD0-47DD-AA66-6C1EA227D3A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62C1006-79AF-4A56-B0B3-A726936A0C3F}"/>
              </a:ext>
            </a:extLst>
          </p:cNvPr>
          <p:cNvSpPr>
            <a:spLocks noGrp="1"/>
          </p:cNvSpPr>
          <p:nvPr>
            <p:ph type="sldNum" sz="quarter" idx="12"/>
          </p:nvPr>
        </p:nvSpPr>
        <p:spPr/>
        <p:txBody>
          <a:bodyPr/>
          <a:lstStyle/>
          <a:p>
            <a:fld id="{97494312-72FB-4E0A-84B9-1C52E0C1BD4D}" type="slidenum">
              <a:rPr lang="en-US" smtClean="0"/>
              <a:t>‹#›</a:t>
            </a:fld>
            <a:endParaRPr lang="en-US"/>
          </a:p>
        </p:txBody>
      </p:sp>
    </p:spTree>
    <p:extLst>
      <p:ext uri="{BB962C8B-B14F-4D97-AF65-F5344CB8AC3E}">
        <p14:creationId xmlns:p14="http://schemas.microsoft.com/office/powerpoint/2010/main" val="274635950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32F79-6232-4303-8793-50D1B5FF6DBB}"/>
              </a:ext>
            </a:extLst>
          </p:cNvPr>
          <p:cNvSpPr>
            <a:spLocks noGrp="1"/>
          </p:cNvSpPr>
          <p:nvPr>
            <p:ph type="title"/>
          </p:nvPr>
        </p:nvSpPr>
        <p:spPr>
          <a:xfrm>
            <a:off x="588263" y="1543987"/>
            <a:ext cx="4860662" cy="492443"/>
          </a:xfrm>
        </p:spPr>
        <p:txBody>
          <a:bodyPr/>
          <a:lstStyle/>
          <a:p>
            <a:r>
              <a:rPr lang="en-US"/>
              <a:t>Click to edit Master title style</a:t>
            </a:r>
          </a:p>
        </p:txBody>
      </p:sp>
      <p:sp>
        <p:nvSpPr>
          <p:cNvPr id="4" name="Text Placeholder 3">
            <a:extLst>
              <a:ext uri="{FF2B5EF4-FFF2-40B4-BE49-F238E27FC236}">
                <a16:creationId xmlns:a16="http://schemas.microsoft.com/office/drawing/2014/main" id="{DC08BEA2-DBF3-41FB-A0C4-E67462C2AD7F}"/>
              </a:ext>
            </a:extLst>
          </p:cNvPr>
          <p:cNvSpPr>
            <a:spLocks noGrp="1"/>
          </p:cNvSpPr>
          <p:nvPr>
            <p:ph type="body" sz="quarter" idx="10"/>
          </p:nvPr>
        </p:nvSpPr>
        <p:spPr>
          <a:xfrm>
            <a:off x="588963" y="2834068"/>
            <a:ext cx="4792662" cy="1612749"/>
          </a:xfrm>
        </p:spPr>
        <p:txBody>
          <a:bodyPr/>
          <a:lstStyle>
            <a:lvl1pPr marL="0" indent="0">
              <a:spcBef>
                <a:spcPts val="1200"/>
              </a:spcBef>
              <a:buFont typeface="Arial" panose="020B0604020202020204" pitchFamily="34" charset="0"/>
              <a:buNone/>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99912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Only Accent 2">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28C40-4486-4D24-9D7B-1277897C8897}"/>
              </a:ext>
            </a:extLst>
          </p:cNvPr>
          <p:cNvSpPr>
            <a:spLocks noGrp="1"/>
          </p:cNvSpPr>
          <p:nvPr>
            <p:ph type="title"/>
          </p:nvPr>
        </p:nvSpPr>
        <p:spPr>
          <a:xfrm>
            <a:off x="269240" y="419051"/>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537687197"/>
      </p:ext>
    </p:extLst>
  </p:cSld>
  <p:clrMapOvr>
    <a:masterClrMapping/>
  </p:clrMapOvr>
  <mc:AlternateContent xmlns:mc="http://schemas.openxmlformats.org/markup-compatibility/2006">
    <mc:Choice xmlns:p14="http://schemas.microsoft.com/office/powerpoint/2010/main" Requires="p14">
      <p:transition spd="slow" p14:dur="1250">
        <p:fade/>
      </p:transition>
    </mc:Choice>
    <mc:Fallback>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EBE64-ADE8-4C41-8CAF-F8C9B13628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BE"/>
          </a:p>
        </p:txBody>
      </p:sp>
      <p:sp>
        <p:nvSpPr>
          <p:cNvPr id="3" name="Subtitle 2">
            <a:extLst>
              <a:ext uri="{FF2B5EF4-FFF2-40B4-BE49-F238E27FC236}">
                <a16:creationId xmlns:a16="http://schemas.microsoft.com/office/drawing/2014/main" id="{C2873440-EF60-4B5E-93F7-EA0D1073CB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E"/>
          </a:p>
        </p:txBody>
      </p:sp>
      <p:sp>
        <p:nvSpPr>
          <p:cNvPr id="4" name="Date Placeholder 3">
            <a:extLst>
              <a:ext uri="{FF2B5EF4-FFF2-40B4-BE49-F238E27FC236}">
                <a16:creationId xmlns:a16="http://schemas.microsoft.com/office/drawing/2014/main" id="{3D6985C7-D6A0-410B-AB58-893C6706EA6D}"/>
              </a:ext>
            </a:extLst>
          </p:cNvPr>
          <p:cNvSpPr>
            <a:spLocks noGrp="1"/>
          </p:cNvSpPr>
          <p:nvPr>
            <p:ph type="dt" sz="half" idx="10"/>
          </p:nvPr>
        </p:nvSpPr>
        <p:spPr/>
        <p:txBody>
          <a:bodyPr/>
          <a:lstStyle/>
          <a:p>
            <a:fld id="{C4B817D8-A256-43F5-9E48-2457D514F3ED}" type="datetimeFigureOut">
              <a:rPr lang="en-BE" smtClean="0"/>
              <a:t>04/09/2022</a:t>
            </a:fld>
            <a:endParaRPr lang="en-BE"/>
          </a:p>
        </p:txBody>
      </p:sp>
      <p:sp>
        <p:nvSpPr>
          <p:cNvPr id="5" name="Footer Placeholder 4">
            <a:extLst>
              <a:ext uri="{FF2B5EF4-FFF2-40B4-BE49-F238E27FC236}">
                <a16:creationId xmlns:a16="http://schemas.microsoft.com/office/drawing/2014/main" id="{2339086D-E429-4285-9F21-45624425E072}"/>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AF3933E2-046E-4045-9919-4FBCA9603D88}"/>
              </a:ext>
            </a:extLst>
          </p:cNvPr>
          <p:cNvSpPr>
            <a:spLocks noGrp="1"/>
          </p:cNvSpPr>
          <p:nvPr>
            <p:ph type="sldNum" sz="quarter" idx="12"/>
          </p:nvPr>
        </p:nvSpPr>
        <p:spPr/>
        <p:txBody>
          <a:bodyPr/>
          <a:lstStyle/>
          <a:p>
            <a:fld id="{49945D10-03F7-49F7-A688-D830F09AF753}" type="slidenum">
              <a:rPr lang="en-BE" smtClean="0"/>
              <a:t>‹#›</a:t>
            </a:fld>
            <a:endParaRPr lang="en-BE"/>
          </a:p>
        </p:txBody>
      </p:sp>
    </p:spTree>
    <p:extLst>
      <p:ext uri="{BB962C8B-B14F-4D97-AF65-F5344CB8AC3E}">
        <p14:creationId xmlns:p14="http://schemas.microsoft.com/office/powerpoint/2010/main" val="324683317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6045B-BA78-41C5-95E7-26397A8C074A}"/>
              </a:ext>
            </a:extLst>
          </p:cNvPr>
          <p:cNvSpPr>
            <a:spLocks noGrp="1"/>
          </p:cNvSpPr>
          <p:nvPr>
            <p:ph type="title"/>
          </p:nvPr>
        </p:nvSpPr>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E02D6CF9-E0A0-42EB-B452-D9636DC4C3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DD458FE8-9473-4B82-91A7-96E20B92A344}"/>
              </a:ext>
            </a:extLst>
          </p:cNvPr>
          <p:cNvSpPr>
            <a:spLocks noGrp="1"/>
          </p:cNvSpPr>
          <p:nvPr>
            <p:ph type="dt" sz="half" idx="10"/>
          </p:nvPr>
        </p:nvSpPr>
        <p:spPr/>
        <p:txBody>
          <a:bodyPr/>
          <a:lstStyle/>
          <a:p>
            <a:fld id="{C4B817D8-A256-43F5-9E48-2457D514F3ED}" type="datetimeFigureOut">
              <a:rPr lang="en-BE" smtClean="0"/>
              <a:t>04/09/2022</a:t>
            </a:fld>
            <a:endParaRPr lang="en-BE"/>
          </a:p>
        </p:txBody>
      </p:sp>
      <p:sp>
        <p:nvSpPr>
          <p:cNvPr id="5" name="Footer Placeholder 4">
            <a:extLst>
              <a:ext uri="{FF2B5EF4-FFF2-40B4-BE49-F238E27FC236}">
                <a16:creationId xmlns:a16="http://schemas.microsoft.com/office/drawing/2014/main" id="{3760E4C0-E1EA-4CDF-83BA-2C15AC74713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2D99090D-7229-47ED-8912-03F9D072E0A4}"/>
              </a:ext>
            </a:extLst>
          </p:cNvPr>
          <p:cNvSpPr>
            <a:spLocks noGrp="1"/>
          </p:cNvSpPr>
          <p:nvPr>
            <p:ph type="sldNum" sz="quarter" idx="12"/>
          </p:nvPr>
        </p:nvSpPr>
        <p:spPr/>
        <p:txBody>
          <a:bodyPr/>
          <a:lstStyle/>
          <a:p>
            <a:fld id="{49945D10-03F7-49F7-A688-D830F09AF753}" type="slidenum">
              <a:rPr lang="en-BE" smtClean="0"/>
              <a:t>‹#›</a:t>
            </a:fld>
            <a:endParaRPr lang="en-BE"/>
          </a:p>
        </p:txBody>
      </p:sp>
    </p:spTree>
    <p:extLst>
      <p:ext uri="{BB962C8B-B14F-4D97-AF65-F5344CB8AC3E}">
        <p14:creationId xmlns:p14="http://schemas.microsoft.com/office/powerpoint/2010/main" val="8659233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61D88-D953-4C22-A5D2-AFFF94BBA7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BE"/>
          </a:p>
        </p:txBody>
      </p:sp>
      <p:sp>
        <p:nvSpPr>
          <p:cNvPr id="3" name="Text Placeholder 2">
            <a:extLst>
              <a:ext uri="{FF2B5EF4-FFF2-40B4-BE49-F238E27FC236}">
                <a16:creationId xmlns:a16="http://schemas.microsoft.com/office/drawing/2014/main" id="{55A3182D-0625-4885-BF03-668EBB31B8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D86A83-90F5-4526-B22E-DD5ECABB07C9}"/>
              </a:ext>
            </a:extLst>
          </p:cNvPr>
          <p:cNvSpPr>
            <a:spLocks noGrp="1"/>
          </p:cNvSpPr>
          <p:nvPr>
            <p:ph type="dt" sz="half" idx="10"/>
          </p:nvPr>
        </p:nvSpPr>
        <p:spPr/>
        <p:txBody>
          <a:bodyPr/>
          <a:lstStyle/>
          <a:p>
            <a:fld id="{C4B817D8-A256-43F5-9E48-2457D514F3ED}" type="datetimeFigureOut">
              <a:rPr lang="en-BE" smtClean="0"/>
              <a:t>04/09/2022</a:t>
            </a:fld>
            <a:endParaRPr lang="en-BE"/>
          </a:p>
        </p:txBody>
      </p:sp>
      <p:sp>
        <p:nvSpPr>
          <p:cNvPr id="5" name="Footer Placeholder 4">
            <a:extLst>
              <a:ext uri="{FF2B5EF4-FFF2-40B4-BE49-F238E27FC236}">
                <a16:creationId xmlns:a16="http://schemas.microsoft.com/office/drawing/2014/main" id="{73C14008-333C-4AA5-887F-F5381E9553C6}"/>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543F3701-311E-475D-8AF8-4A6594ECBBD9}"/>
              </a:ext>
            </a:extLst>
          </p:cNvPr>
          <p:cNvSpPr>
            <a:spLocks noGrp="1"/>
          </p:cNvSpPr>
          <p:nvPr>
            <p:ph type="sldNum" sz="quarter" idx="12"/>
          </p:nvPr>
        </p:nvSpPr>
        <p:spPr/>
        <p:txBody>
          <a:bodyPr/>
          <a:lstStyle/>
          <a:p>
            <a:fld id="{49945D10-03F7-49F7-A688-D830F09AF753}" type="slidenum">
              <a:rPr lang="en-BE" smtClean="0"/>
              <a:t>‹#›</a:t>
            </a:fld>
            <a:endParaRPr lang="en-BE"/>
          </a:p>
        </p:txBody>
      </p:sp>
    </p:spTree>
    <p:extLst>
      <p:ext uri="{BB962C8B-B14F-4D97-AF65-F5344CB8AC3E}">
        <p14:creationId xmlns:p14="http://schemas.microsoft.com/office/powerpoint/2010/main" val="371522910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BF613-304F-4F7B-9999-202F441A6C40}"/>
              </a:ext>
            </a:extLst>
          </p:cNvPr>
          <p:cNvSpPr>
            <a:spLocks noGrp="1"/>
          </p:cNvSpPr>
          <p:nvPr>
            <p:ph type="title"/>
          </p:nvPr>
        </p:nvSpPr>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AC7F04C8-30A8-4D01-8044-7C62C1F69D3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Content Placeholder 3">
            <a:extLst>
              <a:ext uri="{FF2B5EF4-FFF2-40B4-BE49-F238E27FC236}">
                <a16:creationId xmlns:a16="http://schemas.microsoft.com/office/drawing/2014/main" id="{8E2FEB31-F30B-4638-98C6-E7213D4ADC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Date Placeholder 4">
            <a:extLst>
              <a:ext uri="{FF2B5EF4-FFF2-40B4-BE49-F238E27FC236}">
                <a16:creationId xmlns:a16="http://schemas.microsoft.com/office/drawing/2014/main" id="{FCE22E96-1AAA-41EA-BB78-4E934676F251}"/>
              </a:ext>
            </a:extLst>
          </p:cNvPr>
          <p:cNvSpPr>
            <a:spLocks noGrp="1"/>
          </p:cNvSpPr>
          <p:nvPr>
            <p:ph type="dt" sz="half" idx="10"/>
          </p:nvPr>
        </p:nvSpPr>
        <p:spPr/>
        <p:txBody>
          <a:bodyPr/>
          <a:lstStyle/>
          <a:p>
            <a:fld id="{C4B817D8-A256-43F5-9E48-2457D514F3ED}" type="datetimeFigureOut">
              <a:rPr lang="en-BE" smtClean="0"/>
              <a:t>04/09/2022</a:t>
            </a:fld>
            <a:endParaRPr lang="en-BE"/>
          </a:p>
        </p:txBody>
      </p:sp>
      <p:sp>
        <p:nvSpPr>
          <p:cNvPr id="6" name="Footer Placeholder 5">
            <a:extLst>
              <a:ext uri="{FF2B5EF4-FFF2-40B4-BE49-F238E27FC236}">
                <a16:creationId xmlns:a16="http://schemas.microsoft.com/office/drawing/2014/main" id="{8290DA37-DA7D-4CC8-898B-4BDE3E3B1032}"/>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F19E080C-EEE8-48F3-822B-2D7C4B879752}"/>
              </a:ext>
            </a:extLst>
          </p:cNvPr>
          <p:cNvSpPr>
            <a:spLocks noGrp="1"/>
          </p:cNvSpPr>
          <p:nvPr>
            <p:ph type="sldNum" sz="quarter" idx="12"/>
          </p:nvPr>
        </p:nvSpPr>
        <p:spPr/>
        <p:txBody>
          <a:bodyPr/>
          <a:lstStyle/>
          <a:p>
            <a:fld id="{49945D10-03F7-49F7-A688-D830F09AF753}" type="slidenum">
              <a:rPr lang="en-BE" smtClean="0"/>
              <a:t>‹#›</a:t>
            </a:fld>
            <a:endParaRPr lang="en-BE"/>
          </a:p>
        </p:txBody>
      </p:sp>
    </p:spTree>
    <p:extLst>
      <p:ext uri="{BB962C8B-B14F-4D97-AF65-F5344CB8AC3E}">
        <p14:creationId xmlns:p14="http://schemas.microsoft.com/office/powerpoint/2010/main" val="332566848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60135-2223-4028-8915-D6EE109554A3}"/>
              </a:ext>
            </a:extLst>
          </p:cNvPr>
          <p:cNvSpPr>
            <a:spLocks noGrp="1"/>
          </p:cNvSpPr>
          <p:nvPr>
            <p:ph type="title"/>
          </p:nvPr>
        </p:nvSpPr>
        <p:spPr>
          <a:xfrm>
            <a:off x="839788" y="365125"/>
            <a:ext cx="10515600" cy="1325563"/>
          </a:xfrm>
        </p:spPr>
        <p:txBody>
          <a:bodyPr/>
          <a:lstStyle/>
          <a:p>
            <a:r>
              <a:rPr lang="en-US"/>
              <a:t>Click to edit Master title style</a:t>
            </a:r>
            <a:endParaRPr lang="en-BE"/>
          </a:p>
        </p:txBody>
      </p:sp>
      <p:sp>
        <p:nvSpPr>
          <p:cNvPr id="3" name="Text Placeholder 2">
            <a:extLst>
              <a:ext uri="{FF2B5EF4-FFF2-40B4-BE49-F238E27FC236}">
                <a16:creationId xmlns:a16="http://schemas.microsoft.com/office/drawing/2014/main" id="{720649CD-D611-4AE5-8C42-C79D91CBFC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C30E88E-1049-43AE-BB50-569CF3106C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Text Placeholder 4">
            <a:extLst>
              <a:ext uri="{FF2B5EF4-FFF2-40B4-BE49-F238E27FC236}">
                <a16:creationId xmlns:a16="http://schemas.microsoft.com/office/drawing/2014/main" id="{6A13EB66-CDC8-4467-8532-951A5D6C3B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3E06A4-EDDF-4778-A72F-07E4F15094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7" name="Date Placeholder 6">
            <a:extLst>
              <a:ext uri="{FF2B5EF4-FFF2-40B4-BE49-F238E27FC236}">
                <a16:creationId xmlns:a16="http://schemas.microsoft.com/office/drawing/2014/main" id="{388C600E-06D3-4A75-8DC4-58C922CD5563}"/>
              </a:ext>
            </a:extLst>
          </p:cNvPr>
          <p:cNvSpPr>
            <a:spLocks noGrp="1"/>
          </p:cNvSpPr>
          <p:nvPr>
            <p:ph type="dt" sz="half" idx="10"/>
          </p:nvPr>
        </p:nvSpPr>
        <p:spPr/>
        <p:txBody>
          <a:bodyPr/>
          <a:lstStyle/>
          <a:p>
            <a:fld id="{C4B817D8-A256-43F5-9E48-2457D514F3ED}" type="datetimeFigureOut">
              <a:rPr lang="en-BE" smtClean="0"/>
              <a:t>04/09/2022</a:t>
            </a:fld>
            <a:endParaRPr lang="en-BE"/>
          </a:p>
        </p:txBody>
      </p:sp>
      <p:sp>
        <p:nvSpPr>
          <p:cNvPr id="8" name="Footer Placeholder 7">
            <a:extLst>
              <a:ext uri="{FF2B5EF4-FFF2-40B4-BE49-F238E27FC236}">
                <a16:creationId xmlns:a16="http://schemas.microsoft.com/office/drawing/2014/main" id="{226348FD-F549-4A52-A5D4-0670614ADD5D}"/>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D6AD6882-1ECD-48DE-A4A7-874F266024E8}"/>
              </a:ext>
            </a:extLst>
          </p:cNvPr>
          <p:cNvSpPr>
            <a:spLocks noGrp="1"/>
          </p:cNvSpPr>
          <p:nvPr>
            <p:ph type="sldNum" sz="quarter" idx="12"/>
          </p:nvPr>
        </p:nvSpPr>
        <p:spPr/>
        <p:txBody>
          <a:bodyPr/>
          <a:lstStyle/>
          <a:p>
            <a:fld id="{49945D10-03F7-49F7-A688-D830F09AF753}" type="slidenum">
              <a:rPr lang="en-BE" smtClean="0"/>
              <a:t>‹#›</a:t>
            </a:fld>
            <a:endParaRPr lang="en-BE"/>
          </a:p>
        </p:txBody>
      </p:sp>
    </p:spTree>
    <p:extLst>
      <p:ext uri="{BB962C8B-B14F-4D97-AF65-F5344CB8AC3E}">
        <p14:creationId xmlns:p14="http://schemas.microsoft.com/office/powerpoint/2010/main" val="422731980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0E78A-8D22-45D9-8276-74DF0B61971A}"/>
              </a:ext>
            </a:extLst>
          </p:cNvPr>
          <p:cNvSpPr>
            <a:spLocks noGrp="1"/>
          </p:cNvSpPr>
          <p:nvPr>
            <p:ph type="title"/>
          </p:nvPr>
        </p:nvSpPr>
        <p:spPr/>
        <p:txBody>
          <a:bodyPr/>
          <a:lstStyle/>
          <a:p>
            <a:r>
              <a:rPr lang="en-US"/>
              <a:t>Click to edit Master title style</a:t>
            </a:r>
            <a:endParaRPr lang="en-BE"/>
          </a:p>
        </p:txBody>
      </p:sp>
      <p:sp>
        <p:nvSpPr>
          <p:cNvPr id="3" name="Date Placeholder 2">
            <a:extLst>
              <a:ext uri="{FF2B5EF4-FFF2-40B4-BE49-F238E27FC236}">
                <a16:creationId xmlns:a16="http://schemas.microsoft.com/office/drawing/2014/main" id="{7F72FA02-C3BA-4859-A98F-FEABF22ED95D}"/>
              </a:ext>
            </a:extLst>
          </p:cNvPr>
          <p:cNvSpPr>
            <a:spLocks noGrp="1"/>
          </p:cNvSpPr>
          <p:nvPr>
            <p:ph type="dt" sz="half" idx="10"/>
          </p:nvPr>
        </p:nvSpPr>
        <p:spPr/>
        <p:txBody>
          <a:bodyPr/>
          <a:lstStyle/>
          <a:p>
            <a:fld id="{C4B817D8-A256-43F5-9E48-2457D514F3ED}" type="datetimeFigureOut">
              <a:rPr lang="en-BE" smtClean="0"/>
              <a:t>04/09/2022</a:t>
            </a:fld>
            <a:endParaRPr lang="en-BE"/>
          </a:p>
        </p:txBody>
      </p:sp>
      <p:sp>
        <p:nvSpPr>
          <p:cNvPr id="4" name="Footer Placeholder 3">
            <a:extLst>
              <a:ext uri="{FF2B5EF4-FFF2-40B4-BE49-F238E27FC236}">
                <a16:creationId xmlns:a16="http://schemas.microsoft.com/office/drawing/2014/main" id="{EED547C1-6330-4A33-B409-6DBBFC130985}"/>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56A9380F-C321-4D85-BB3B-F61DA449F756}"/>
              </a:ext>
            </a:extLst>
          </p:cNvPr>
          <p:cNvSpPr>
            <a:spLocks noGrp="1"/>
          </p:cNvSpPr>
          <p:nvPr>
            <p:ph type="sldNum" sz="quarter" idx="12"/>
          </p:nvPr>
        </p:nvSpPr>
        <p:spPr/>
        <p:txBody>
          <a:bodyPr/>
          <a:lstStyle/>
          <a:p>
            <a:fld id="{49945D10-03F7-49F7-A688-D830F09AF753}" type="slidenum">
              <a:rPr lang="en-BE" smtClean="0"/>
              <a:t>‹#›</a:t>
            </a:fld>
            <a:endParaRPr lang="en-BE"/>
          </a:p>
        </p:txBody>
      </p:sp>
    </p:spTree>
    <p:extLst>
      <p:ext uri="{BB962C8B-B14F-4D97-AF65-F5344CB8AC3E}">
        <p14:creationId xmlns:p14="http://schemas.microsoft.com/office/powerpoint/2010/main" val="184020569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C7039A-4E4C-48FC-A386-633A34E3C587}"/>
              </a:ext>
            </a:extLst>
          </p:cNvPr>
          <p:cNvSpPr>
            <a:spLocks noGrp="1"/>
          </p:cNvSpPr>
          <p:nvPr>
            <p:ph type="dt" sz="half" idx="10"/>
          </p:nvPr>
        </p:nvSpPr>
        <p:spPr/>
        <p:txBody>
          <a:bodyPr/>
          <a:lstStyle/>
          <a:p>
            <a:fld id="{C4B817D8-A256-43F5-9E48-2457D514F3ED}" type="datetimeFigureOut">
              <a:rPr lang="en-BE" smtClean="0"/>
              <a:t>04/09/2022</a:t>
            </a:fld>
            <a:endParaRPr lang="en-BE"/>
          </a:p>
        </p:txBody>
      </p:sp>
      <p:sp>
        <p:nvSpPr>
          <p:cNvPr id="3" name="Footer Placeholder 2">
            <a:extLst>
              <a:ext uri="{FF2B5EF4-FFF2-40B4-BE49-F238E27FC236}">
                <a16:creationId xmlns:a16="http://schemas.microsoft.com/office/drawing/2014/main" id="{29EC5B21-2059-49C9-B5B2-FAFA29EAF4E1}"/>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5129FB09-5A05-457A-AECC-EEC5CAD34BB9}"/>
              </a:ext>
            </a:extLst>
          </p:cNvPr>
          <p:cNvSpPr>
            <a:spLocks noGrp="1"/>
          </p:cNvSpPr>
          <p:nvPr>
            <p:ph type="sldNum" sz="quarter" idx="12"/>
          </p:nvPr>
        </p:nvSpPr>
        <p:spPr/>
        <p:txBody>
          <a:bodyPr/>
          <a:lstStyle/>
          <a:p>
            <a:fld id="{49945D10-03F7-49F7-A688-D830F09AF753}" type="slidenum">
              <a:rPr lang="en-BE" smtClean="0"/>
              <a:t>‹#›</a:t>
            </a:fld>
            <a:endParaRPr lang="en-BE"/>
          </a:p>
        </p:txBody>
      </p:sp>
    </p:spTree>
    <p:extLst>
      <p:ext uri="{BB962C8B-B14F-4D97-AF65-F5344CB8AC3E}">
        <p14:creationId xmlns:p14="http://schemas.microsoft.com/office/powerpoint/2010/main" val="249473993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01A5F-6483-4900-9005-F4D3F73938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E"/>
          </a:p>
        </p:txBody>
      </p:sp>
      <p:sp>
        <p:nvSpPr>
          <p:cNvPr id="3" name="Content Placeholder 2">
            <a:extLst>
              <a:ext uri="{FF2B5EF4-FFF2-40B4-BE49-F238E27FC236}">
                <a16:creationId xmlns:a16="http://schemas.microsoft.com/office/drawing/2014/main" id="{9C57A3F6-728D-4221-9066-EE7570730D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Text Placeholder 3">
            <a:extLst>
              <a:ext uri="{FF2B5EF4-FFF2-40B4-BE49-F238E27FC236}">
                <a16:creationId xmlns:a16="http://schemas.microsoft.com/office/drawing/2014/main" id="{9EF24EC0-854D-4DF5-9295-1409736A5C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EC4339-1664-464C-A166-1DBD297D2344}"/>
              </a:ext>
            </a:extLst>
          </p:cNvPr>
          <p:cNvSpPr>
            <a:spLocks noGrp="1"/>
          </p:cNvSpPr>
          <p:nvPr>
            <p:ph type="dt" sz="half" idx="10"/>
          </p:nvPr>
        </p:nvSpPr>
        <p:spPr/>
        <p:txBody>
          <a:bodyPr/>
          <a:lstStyle/>
          <a:p>
            <a:fld id="{C4B817D8-A256-43F5-9E48-2457D514F3ED}" type="datetimeFigureOut">
              <a:rPr lang="en-BE" smtClean="0"/>
              <a:t>04/09/2022</a:t>
            </a:fld>
            <a:endParaRPr lang="en-BE"/>
          </a:p>
        </p:txBody>
      </p:sp>
      <p:sp>
        <p:nvSpPr>
          <p:cNvPr id="6" name="Footer Placeholder 5">
            <a:extLst>
              <a:ext uri="{FF2B5EF4-FFF2-40B4-BE49-F238E27FC236}">
                <a16:creationId xmlns:a16="http://schemas.microsoft.com/office/drawing/2014/main" id="{FCD23B01-FA89-41F3-96F3-129A22680B49}"/>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F279FF10-17A0-4066-BD78-1A44FCB49AF1}"/>
              </a:ext>
            </a:extLst>
          </p:cNvPr>
          <p:cNvSpPr>
            <a:spLocks noGrp="1"/>
          </p:cNvSpPr>
          <p:nvPr>
            <p:ph type="sldNum" sz="quarter" idx="12"/>
          </p:nvPr>
        </p:nvSpPr>
        <p:spPr/>
        <p:txBody>
          <a:bodyPr/>
          <a:lstStyle/>
          <a:p>
            <a:fld id="{49945D10-03F7-49F7-A688-D830F09AF753}" type="slidenum">
              <a:rPr lang="en-BE" smtClean="0"/>
              <a:t>‹#›</a:t>
            </a:fld>
            <a:endParaRPr lang="en-BE"/>
          </a:p>
        </p:txBody>
      </p:sp>
    </p:spTree>
    <p:extLst>
      <p:ext uri="{BB962C8B-B14F-4D97-AF65-F5344CB8AC3E}">
        <p14:creationId xmlns:p14="http://schemas.microsoft.com/office/powerpoint/2010/main" val="1565051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7312A-069E-43B4-9E94-CD6EA78194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EE43DC2-79E1-477C-A805-05C2075DCD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A67B00-0CFB-458A-BCD0-B172C7973D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F014EB-1C9D-4796-BE6D-BA9B59FE6D58}"/>
              </a:ext>
            </a:extLst>
          </p:cNvPr>
          <p:cNvSpPr>
            <a:spLocks noGrp="1"/>
          </p:cNvSpPr>
          <p:nvPr>
            <p:ph type="dt" sz="half" idx="10"/>
          </p:nvPr>
        </p:nvSpPr>
        <p:spPr/>
        <p:txBody>
          <a:bodyPr/>
          <a:lstStyle/>
          <a:p>
            <a:fld id="{0603AAA3-5C44-4904-85F7-6DE74B7F4A36}" type="datetimeFigureOut">
              <a:rPr lang="en-US" smtClean="0"/>
              <a:t>4/9/2022</a:t>
            </a:fld>
            <a:endParaRPr lang="en-US"/>
          </a:p>
        </p:txBody>
      </p:sp>
      <p:sp>
        <p:nvSpPr>
          <p:cNvPr id="6" name="Footer Placeholder 5">
            <a:extLst>
              <a:ext uri="{FF2B5EF4-FFF2-40B4-BE49-F238E27FC236}">
                <a16:creationId xmlns:a16="http://schemas.microsoft.com/office/drawing/2014/main" id="{64F7EC88-8ACE-4689-A739-4C98C04EA9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9B21AC-7A5B-42E2-9D32-1DA6CD2AA67C}"/>
              </a:ext>
            </a:extLst>
          </p:cNvPr>
          <p:cNvSpPr>
            <a:spLocks noGrp="1"/>
          </p:cNvSpPr>
          <p:nvPr>
            <p:ph type="sldNum" sz="quarter" idx="12"/>
          </p:nvPr>
        </p:nvSpPr>
        <p:spPr/>
        <p:txBody>
          <a:bodyPr/>
          <a:lstStyle/>
          <a:p>
            <a:fld id="{97494312-72FB-4E0A-84B9-1C52E0C1BD4D}" type="slidenum">
              <a:rPr lang="en-US" smtClean="0"/>
              <a:t>‹#›</a:t>
            </a:fld>
            <a:endParaRPr lang="en-US"/>
          </a:p>
        </p:txBody>
      </p:sp>
    </p:spTree>
    <p:extLst>
      <p:ext uri="{BB962C8B-B14F-4D97-AF65-F5344CB8AC3E}">
        <p14:creationId xmlns:p14="http://schemas.microsoft.com/office/powerpoint/2010/main" val="163704273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BBAD1-64AB-4568-9459-32D4DB5107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E"/>
          </a:p>
        </p:txBody>
      </p:sp>
      <p:sp>
        <p:nvSpPr>
          <p:cNvPr id="3" name="Picture Placeholder 2">
            <a:extLst>
              <a:ext uri="{FF2B5EF4-FFF2-40B4-BE49-F238E27FC236}">
                <a16:creationId xmlns:a16="http://schemas.microsoft.com/office/drawing/2014/main" id="{F131A6F0-9691-4A08-91FE-FFD7A99845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09520FDC-3F21-46D1-83CE-5576569DE2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A4FCDB-C661-4BFD-A572-3A5B636D620B}"/>
              </a:ext>
            </a:extLst>
          </p:cNvPr>
          <p:cNvSpPr>
            <a:spLocks noGrp="1"/>
          </p:cNvSpPr>
          <p:nvPr>
            <p:ph type="dt" sz="half" idx="10"/>
          </p:nvPr>
        </p:nvSpPr>
        <p:spPr/>
        <p:txBody>
          <a:bodyPr/>
          <a:lstStyle/>
          <a:p>
            <a:fld id="{C4B817D8-A256-43F5-9E48-2457D514F3ED}" type="datetimeFigureOut">
              <a:rPr lang="en-BE" smtClean="0"/>
              <a:t>04/09/2022</a:t>
            </a:fld>
            <a:endParaRPr lang="en-BE"/>
          </a:p>
        </p:txBody>
      </p:sp>
      <p:sp>
        <p:nvSpPr>
          <p:cNvPr id="6" name="Footer Placeholder 5">
            <a:extLst>
              <a:ext uri="{FF2B5EF4-FFF2-40B4-BE49-F238E27FC236}">
                <a16:creationId xmlns:a16="http://schemas.microsoft.com/office/drawing/2014/main" id="{2C1D744C-384D-4921-80E9-23E4935372EA}"/>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F09B33F6-3F3F-4416-981E-0F4C3FB1575C}"/>
              </a:ext>
            </a:extLst>
          </p:cNvPr>
          <p:cNvSpPr>
            <a:spLocks noGrp="1"/>
          </p:cNvSpPr>
          <p:nvPr>
            <p:ph type="sldNum" sz="quarter" idx="12"/>
          </p:nvPr>
        </p:nvSpPr>
        <p:spPr/>
        <p:txBody>
          <a:bodyPr/>
          <a:lstStyle/>
          <a:p>
            <a:fld id="{49945D10-03F7-49F7-A688-D830F09AF753}" type="slidenum">
              <a:rPr lang="en-BE" smtClean="0"/>
              <a:t>‹#›</a:t>
            </a:fld>
            <a:endParaRPr lang="en-BE"/>
          </a:p>
        </p:txBody>
      </p:sp>
    </p:spTree>
    <p:extLst>
      <p:ext uri="{BB962C8B-B14F-4D97-AF65-F5344CB8AC3E}">
        <p14:creationId xmlns:p14="http://schemas.microsoft.com/office/powerpoint/2010/main" val="232190156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6158B-72C9-446D-ABD2-53C929FDDDA5}"/>
              </a:ext>
            </a:extLst>
          </p:cNvPr>
          <p:cNvSpPr>
            <a:spLocks noGrp="1"/>
          </p:cNvSpPr>
          <p:nvPr>
            <p:ph type="title"/>
          </p:nvPr>
        </p:nvSpPr>
        <p:spPr/>
        <p:txBody>
          <a:bodyPr/>
          <a:lstStyle/>
          <a:p>
            <a:r>
              <a:rPr lang="en-US"/>
              <a:t>Click to edit Master title style</a:t>
            </a:r>
            <a:endParaRPr lang="en-BE"/>
          </a:p>
        </p:txBody>
      </p:sp>
      <p:sp>
        <p:nvSpPr>
          <p:cNvPr id="3" name="Vertical Text Placeholder 2">
            <a:extLst>
              <a:ext uri="{FF2B5EF4-FFF2-40B4-BE49-F238E27FC236}">
                <a16:creationId xmlns:a16="http://schemas.microsoft.com/office/drawing/2014/main" id="{97167F02-3909-4B9F-9A2E-C612C7B3E7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C3EDC4B8-A4B6-487D-800C-621BF490A68C}"/>
              </a:ext>
            </a:extLst>
          </p:cNvPr>
          <p:cNvSpPr>
            <a:spLocks noGrp="1"/>
          </p:cNvSpPr>
          <p:nvPr>
            <p:ph type="dt" sz="half" idx="10"/>
          </p:nvPr>
        </p:nvSpPr>
        <p:spPr/>
        <p:txBody>
          <a:bodyPr/>
          <a:lstStyle/>
          <a:p>
            <a:fld id="{C4B817D8-A256-43F5-9E48-2457D514F3ED}" type="datetimeFigureOut">
              <a:rPr lang="en-BE" smtClean="0"/>
              <a:t>04/09/2022</a:t>
            </a:fld>
            <a:endParaRPr lang="en-BE"/>
          </a:p>
        </p:txBody>
      </p:sp>
      <p:sp>
        <p:nvSpPr>
          <p:cNvPr id="5" name="Footer Placeholder 4">
            <a:extLst>
              <a:ext uri="{FF2B5EF4-FFF2-40B4-BE49-F238E27FC236}">
                <a16:creationId xmlns:a16="http://schemas.microsoft.com/office/drawing/2014/main" id="{975AB68C-9C28-4BCB-B5D1-451344299170}"/>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50AE4B77-8594-40AB-BF5D-BCDCCF9E30C6}"/>
              </a:ext>
            </a:extLst>
          </p:cNvPr>
          <p:cNvSpPr>
            <a:spLocks noGrp="1"/>
          </p:cNvSpPr>
          <p:nvPr>
            <p:ph type="sldNum" sz="quarter" idx="12"/>
          </p:nvPr>
        </p:nvSpPr>
        <p:spPr/>
        <p:txBody>
          <a:bodyPr/>
          <a:lstStyle/>
          <a:p>
            <a:fld id="{49945D10-03F7-49F7-A688-D830F09AF753}" type="slidenum">
              <a:rPr lang="en-BE" smtClean="0"/>
              <a:t>‹#›</a:t>
            </a:fld>
            <a:endParaRPr lang="en-BE"/>
          </a:p>
        </p:txBody>
      </p:sp>
    </p:spTree>
    <p:extLst>
      <p:ext uri="{BB962C8B-B14F-4D97-AF65-F5344CB8AC3E}">
        <p14:creationId xmlns:p14="http://schemas.microsoft.com/office/powerpoint/2010/main" val="110914382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BE6486-C22F-4B7B-91F7-6AF0955C21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BE"/>
          </a:p>
        </p:txBody>
      </p:sp>
      <p:sp>
        <p:nvSpPr>
          <p:cNvPr id="3" name="Vertical Text Placeholder 2">
            <a:extLst>
              <a:ext uri="{FF2B5EF4-FFF2-40B4-BE49-F238E27FC236}">
                <a16:creationId xmlns:a16="http://schemas.microsoft.com/office/drawing/2014/main" id="{34CF46C6-97C5-49E6-987A-DDB5142F59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5A384DED-20AA-41F2-BCDB-7039697A8E34}"/>
              </a:ext>
            </a:extLst>
          </p:cNvPr>
          <p:cNvSpPr>
            <a:spLocks noGrp="1"/>
          </p:cNvSpPr>
          <p:nvPr>
            <p:ph type="dt" sz="half" idx="10"/>
          </p:nvPr>
        </p:nvSpPr>
        <p:spPr/>
        <p:txBody>
          <a:bodyPr/>
          <a:lstStyle/>
          <a:p>
            <a:fld id="{C4B817D8-A256-43F5-9E48-2457D514F3ED}" type="datetimeFigureOut">
              <a:rPr lang="en-BE" smtClean="0"/>
              <a:t>04/09/2022</a:t>
            </a:fld>
            <a:endParaRPr lang="en-BE"/>
          </a:p>
        </p:txBody>
      </p:sp>
      <p:sp>
        <p:nvSpPr>
          <p:cNvPr id="5" name="Footer Placeholder 4">
            <a:extLst>
              <a:ext uri="{FF2B5EF4-FFF2-40B4-BE49-F238E27FC236}">
                <a16:creationId xmlns:a16="http://schemas.microsoft.com/office/drawing/2014/main" id="{070DA43C-BC4B-4177-83E5-FD469604811E}"/>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AEEABC33-374F-47D4-B3EF-A4276386BA6A}"/>
              </a:ext>
            </a:extLst>
          </p:cNvPr>
          <p:cNvSpPr>
            <a:spLocks noGrp="1"/>
          </p:cNvSpPr>
          <p:nvPr>
            <p:ph type="sldNum" sz="quarter" idx="12"/>
          </p:nvPr>
        </p:nvSpPr>
        <p:spPr/>
        <p:txBody>
          <a:bodyPr/>
          <a:lstStyle/>
          <a:p>
            <a:fld id="{49945D10-03F7-49F7-A688-D830F09AF753}" type="slidenum">
              <a:rPr lang="en-BE" smtClean="0"/>
              <a:t>‹#›</a:t>
            </a:fld>
            <a:endParaRPr lang="en-BE"/>
          </a:p>
        </p:txBody>
      </p:sp>
    </p:spTree>
    <p:extLst>
      <p:ext uri="{BB962C8B-B14F-4D97-AF65-F5344CB8AC3E}">
        <p14:creationId xmlns:p14="http://schemas.microsoft.com/office/powerpoint/2010/main" val="282801558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sz="3920">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261522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472244"/>
            <a:ext cx="11306469" cy="403137"/>
          </a:xfrm>
          <a:prstGeom prst="rect">
            <a:avLst/>
          </a:prstGeom>
        </p:spPr>
        <p:txBody>
          <a:bodyPr wrap="square" lIns="0" tIns="0" rIns="0" bIns="0">
            <a:spAutoFit/>
          </a:bodyPr>
          <a:lstStyle>
            <a:lvl1pPr>
              <a:lnSpc>
                <a:spcPts val="3137"/>
              </a:lnSpc>
              <a:defRPr sz="2745" strike="noStrike">
                <a:solidFill>
                  <a:schemeClr val="tx2"/>
                </a:solidFill>
              </a:defRPr>
            </a:lvl1pPr>
          </a:lstStyle>
          <a:p>
            <a:r>
              <a:rPr lang="en-US"/>
              <a:t>Title</a:t>
            </a:r>
          </a:p>
        </p:txBody>
      </p:sp>
    </p:spTree>
    <p:extLst>
      <p:ext uri="{BB962C8B-B14F-4D97-AF65-F5344CB8AC3E}">
        <p14:creationId xmlns:p14="http://schemas.microsoft.com/office/powerpoint/2010/main" val="158020914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8478BAB-4638-4B8C-8C14-E5186D26447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D955298-B447-452F-A244-CFBEA84D1D70}"/>
              </a:ext>
            </a:extLst>
          </p:cNvPr>
          <p:cNvSpPr/>
          <p:nvPr userDrawn="1"/>
        </p:nvSpPr>
        <p:spPr>
          <a:xfrm>
            <a:off x="0" y="5913968"/>
            <a:ext cx="12192000" cy="944033"/>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ectangle 5">
            <a:extLst>
              <a:ext uri="{FF2B5EF4-FFF2-40B4-BE49-F238E27FC236}">
                <a16:creationId xmlns:a16="http://schemas.microsoft.com/office/drawing/2014/main" id="{3D5A2FF6-E968-45B1-936A-BB0AEB8B38ED}"/>
              </a:ext>
            </a:extLst>
          </p:cNvPr>
          <p:cNvSpPr/>
          <p:nvPr userDrawn="1"/>
        </p:nvSpPr>
        <p:spPr>
          <a:xfrm>
            <a:off x="0" y="3598334"/>
            <a:ext cx="12192000" cy="231563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400"/>
          </a:p>
        </p:txBody>
      </p:sp>
      <p:sp>
        <p:nvSpPr>
          <p:cNvPr id="2" name="Title 1"/>
          <p:cNvSpPr>
            <a:spLocks noGrp="1"/>
          </p:cNvSpPr>
          <p:nvPr>
            <p:ph type="title"/>
          </p:nvPr>
        </p:nvSpPr>
        <p:spPr>
          <a:xfrm>
            <a:off x="486356" y="3530600"/>
            <a:ext cx="11143488" cy="1463040"/>
          </a:xfrm>
        </p:spPr>
        <p:txBody>
          <a:bodyPr anchor="ctr"/>
          <a:lstStyle>
            <a:lvl1pPr>
              <a:defRPr sz="4000">
                <a:solidFill>
                  <a:schemeClr val="bg1"/>
                </a:solidFill>
              </a:defRPr>
            </a:lvl1pPr>
          </a:lstStyle>
          <a:p>
            <a:r>
              <a:rPr lang="en-US"/>
              <a:t>Click to edit Master title style</a:t>
            </a:r>
          </a:p>
        </p:txBody>
      </p:sp>
      <p:sp>
        <p:nvSpPr>
          <p:cNvPr id="8" name="Subtitle 2"/>
          <p:cNvSpPr>
            <a:spLocks noGrp="1"/>
          </p:cNvSpPr>
          <p:nvPr>
            <p:ph type="subTitle" idx="1"/>
          </p:nvPr>
        </p:nvSpPr>
        <p:spPr>
          <a:xfrm>
            <a:off x="486356" y="4851400"/>
            <a:ext cx="5254752" cy="975360"/>
          </a:xfrm>
        </p:spPr>
        <p:txBody>
          <a:bodyPr>
            <a:noAutofit/>
          </a:bodyPr>
          <a:lstStyle>
            <a:lvl1pPr marL="0" indent="0" algn="l">
              <a:lnSpc>
                <a:spcPct val="100000"/>
              </a:lnSpc>
              <a:spcBef>
                <a:spcPts val="0"/>
              </a:spcBef>
              <a:buNone/>
              <a:defRPr lang="en-US" sz="1733" kern="1200" baseline="0" dirty="0">
                <a:solidFill>
                  <a:schemeClr val="bg1"/>
                </a:solidFill>
                <a:latin typeface="+mn-lt"/>
                <a:ea typeface="+mn-ea"/>
                <a:cs typeface="+mn-cs"/>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9" name="Picture 8">
            <a:extLst>
              <a:ext uri="{FF2B5EF4-FFF2-40B4-BE49-F238E27FC236}">
                <a16:creationId xmlns:a16="http://schemas.microsoft.com/office/drawing/2014/main" id="{56FAF84D-5D96-4930-887D-64122B242A0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201448" y="6003455"/>
            <a:ext cx="1952048" cy="718048"/>
          </a:xfrm>
          <a:prstGeom prst="rect">
            <a:avLst/>
          </a:prstGeom>
        </p:spPr>
      </p:pic>
      <p:pic>
        <p:nvPicPr>
          <p:cNvPr id="10" name="Picture 9">
            <a:extLst>
              <a:ext uri="{FF2B5EF4-FFF2-40B4-BE49-F238E27FC236}">
                <a16:creationId xmlns:a16="http://schemas.microsoft.com/office/drawing/2014/main" id="{7BA59F49-E882-4487-9C99-B3A9F126B35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029720" y="6177815"/>
            <a:ext cx="1054427" cy="409531"/>
          </a:xfrm>
          <a:prstGeom prst="rect">
            <a:avLst/>
          </a:prstGeom>
        </p:spPr>
      </p:pic>
      <p:pic>
        <p:nvPicPr>
          <p:cNvPr id="11" name="Picture 10" descr="A picture containing drawing&#10;&#10;Description automatically generated">
            <a:extLst>
              <a:ext uri="{FF2B5EF4-FFF2-40B4-BE49-F238E27FC236}">
                <a16:creationId xmlns:a16="http://schemas.microsoft.com/office/drawing/2014/main" id="{34229C56-DBC0-47F5-A380-C3A6AED5A015}"/>
              </a:ext>
            </a:extLst>
          </p:cNvPr>
          <p:cNvPicPr>
            <a:picLocks noChangeAspect="1"/>
          </p:cNvPicPr>
          <p:nvPr userDrawn="1"/>
        </p:nvPicPr>
        <p:blipFill>
          <a:blip r:embed="rId5"/>
          <a:stretch>
            <a:fillRect/>
          </a:stretch>
        </p:blipFill>
        <p:spPr>
          <a:xfrm>
            <a:off x="5250063" y="5806066"/>
            <a:ext cx="1184759" cy="1184759"/>
          </a:xfrm>
          <a:prstGeom prst="rect">
            <a:avLst/>
          </a:prstGeom>
        </p:spPr>
      </p:pic>
      <p:pic>
        <p:nvPicPr>
          <p:cNvPr id="13" name="Picture 12" descr="A close up of a logo&#10;&#10;Description automatically generated">
            <a:extLst>
              <a:ext uri="{FF2B5EF4-FFF2-40B4-BE49-F238E27FC236}">
                <a16:creationId xmlns:a16="http://schemas.microsoft.com/office/drawing/2014/main" id="{4781C16C-58AE-4D50-8726-F166B5D4FCC3}"/>
              </a:ext>
            </a:extLst>
          </p:cNvPr>
          <p:cNvPicPr>
            <a:picLocks noChangeAspect="1"/>
          </p:cNvPicPr>
          <p:nvPr userDrawn="1"/>
        </p:nvPicPr>
        <p:blipFill>
          <a:blip r:embed="rId6"/>
          <a:stretch>
            <a:fillRect/>
          </a:stretch>
        </p:blipFill>
        <p:spPr>
          <a:xfrm>
            <a:off x="6707068" y="5483867"/>
            <a:ext cx="2367377" cy="1730539"/>
          </a:xfrm>
          <a:prstGeom prst="rect">
            <a:avLst/>
          </a:prstGeom>
        </p:spPr>
      </p:pic>
      <p:pic>
        <p:nvPicPr>
          <p:cNvPr id="14" name="Picture 13" descr="A picture containing drawing&#10;&#10;Description automatically generated">
            <a:extLst>
              <a:ext uri="{FF2B5EF4-FFF2-40B4-BE49-F238E27FC236}">
                <a16:creationId xmlns:a16="http://schemas.microsoft.com/office/drawing/2014/main" id="{3C83CBE8-563A-4C4B-8881-5314348DCD40}"/>
              </a:ext>
            </a:extLst>
          </p:cNvPr>
          <p:cNvPicPr>
            <a:picLocks noChangeAspect="1"/>
          </p:cNvPicPr>
          <p:nvPr userDrawn="1"/>
        </p:nvPicPr>
        <p:blipFill>
          <a:blip r:embed="rId7"/>
          <a:stretch>
            <a:fillRect/>
          </a:stretch>
        </p:blipFill>
        <p:spPr>
          <a:xfrm>
            <a:off x="8980415" y="5918873"/>
            <a:ext cx="1680175" cy="945099"/>
          </a:xfrm>
          <a:prstGeom prst="rect">
            <a:avLst/>
          </a:prstGeom>
        </p:spPr>
      </p:pic>
      <p:pic>
        <p:nvPicPr>
          <p:cNvPr id="15" name="Picture 14" descr="A picture containing food&#10;&#10;Description automatically generated">
            <a:extLst>
              <a:ext uri="{FF2B5EF4-FFF2-40B4-BE49-F238E27FC236}">
                <a16:creationId xmlns:a16="http://schemas.microsoft.com/office/drawing/2014/main" id="{D0FC7254-0047-42F7-8310-A08E24D7F58B}"/>
              </a:ext>
            </a:extLst>
          </p:cNvPr>
          <p:cNvPicPr>
            <a:picLocks noChangeAspect="1"/>
          </p:cNvPicPr>
          <p:nvPr userDrawn="1"/>
        </p:nvPicPr>
        <p:blipFill rotWithShape="1">
          <a:blip r:embed="rId8"/>
          <a:srcRect l="9798" t="19556" r="8687" b="18467"/>
          <a:stretch/>
        </p:blipFill>
        <p:spPr>
          <a:xfrm>
            <a:off x="10805669" y="5952057"/>
            <a:ext cx="1017132" cy="769447"/>
          </a:xfrm>
          <a:prstGeom prst="rect">
            <a:avLst/>
          </a:prstGeom>
        </p:spPr>
      </p:pic>
      <p:pic>
        <p:nvPicPr>
          <p:cNvPr id="1032" name="Picture 8" descr="image">
            <a:extLst>
              <a:ext uri="{FF2B5EF4-FFF2-40B4-BE49-F238E27FC236}">
                <a16:creationId xmlns:a16="http://schemas.microsoft.com/office/drawing/2014/main" id="{63A26715-4E29-4600-9939-4BCD3829B704}"/>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882114" y="5970381"/>
            <a:ext cx="787924" cy="8475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Text&#10;&#10;Description automatically generated">
            <a:extLst>
              <a:ext uri="{FF2B5EF4-FFF2-40B4-BE49-F238E27FC236}">
                <a16:creationId xmlns:a16="http://schemas.microsoft.com/office/drawing/2014/main" id="{367581A0-287B-48FC-AA07-FEDB92C10ADF}"/>
              </a:ext>
            </a:extLst>
          </p:cNvPr>
          <p:cNvPicPr>
            <a:picLocks noChangeAspect="1"/>
          </p:cNvPicPr>
          <p:nvPr userDrawn="1"/>
        </p:nvPicPr>
        <p:blipFill>
          <a:blip r:embed="rId10"/>
          <a:stretch>
            <a:fillRect/>
          </a:stretch>
        </p:blipFill>
        <p:spPr>
          <a:xfrm>
            <a:off x="8636000" y="207433"/>
            <a:ext cx="3327400" cy="1016000"/>
          </a:xfrm>
          <a:prstGeom prst="rect">
            <a:avLst/>
          </a:prstGeom>
        </p:spPr>
      </p:pic>
    </p:spTree>
    <p:extLst>
      <p:ext uri="{BB962C8B-B14F-4D97-AF65-F5344CB8AC3E}">
        <p14:creationId xmlns:p14="http://schemas.microsoft.com/office/powerpoint/2010/main" val="3330516648"/>
      </p:ext>
    </p:extLst>
  </p:cSld>
  <p:clrMapOvr>
    <a:masterClrMapping/>
  </p:clrMapOvr>
  <p:transition spd="med">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BD5847-0F21-4347-8886-2D5B8C986341}"/>
              </a:ext>
            </a:extLst>
          </p:cNvPr>
          <p:cNvSpPr/>
          <p:nvPr userDrawn="1"/>
        </p:nvSpPr>
        <p:spPr>
          <a:xfrm>
            <a:off x="0" y="4180418"/>
            <a:ext cx="12192000" cy="158538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400"/>
          </a:p>
        </p:txBody>
      </p:sp>
      <p:sp>
        <p:nvSpPr>
          <p:cNvPr id="2" name="Title 1"/>
          <p:cNvSpPr>
            <a:spLocks noGrp="1"/>
          </p:cNvSpPr>
          <p:nvPr>
            <p:ph type="title"/>
          </p:nvPr>
        </p:nvSpPr>
        <p:spPr>
          <a:xfrm>
            <a:off x="471927" y="4180840"/>
            <a:ext cx="11143488" cy="1584960"/>
          </a:xfrm>
        </p:spPr>
        <p:txBody>
          <a:bodyPr anchor="ctr"/>
          <a:lstStyle>
            <a:lvl1pPr>
              <a:defRPr sz="4000">
                <a:solidFill>
                  <a:schemeClr val="bg1"/>
                </a:solidFill>
              </a:defRPr>
            </a:lvl1pPr>
          </a:lstStyle>
          <a:p>
            <a:r>
              <a:rPr lang="en-US"/>
              <a:t>Click to edit Master title style</a:t>
            </a:r>
          </a:p>
        </p:txBody>
      </p:sp>
      <p:sp>
        <p:nvSpPr>
          <p:cNvPr id="4" name="Footer Placeholder 2">
            <a:extLst>
              <a:ext uri="{FF2B5EF4-FFF2-40B4-BE49-F238E27FC236}">
                <a16:creationId xmlns:a16="http://schemas.microsoft.com/office/drawing/2014/main" id="{A1142264-3BCA-42FC-8624-3D7AD4762E79}"/>
              </a:ext>
            </a:extLst>
          </p:cNvPr>
          <p:cNvSpPr>
            <a:spLocks noGrp="1"/>
          </p:cNvSpPr>
          <p:nvPr>
            <p:ph type="ftr" sz="quarter" idx="10"/>
          </p:nvPr>
        </p:nvSpPr>
        <p:spPr/>
        <p:txBody>
          <a:bodyPr/>
          <a:lstStyle>
            <a:lvl1pPr>
              <a:defRPr/>
            </a:lvl1pPr>
          </a:lstStyle>
          <a:p>
            <a:pPr>
              <a:defRPr/>
            </a:pPr>
            <a:r>
              <a:rPr lang="en-US"/>
              <a:t>© 2017  IoT Talent Consortium. All rights reserved. </a:t>
            </a:r>
          </a:p>
        </p:txBody>
      </p:sp>
      <p:sp>
        <p:nvSpPr>
          <p:cNvPr id="5" name="Slide Number Placeholder 3">
            <a:extLst>
              <a:ext uri="{FF2B5EF4-FFF2-40B4-BE49-F238E27FC236}">
                <a16:creationId xmlns:a16="http://schemas.microsoft.com/office/drawing/2014/main" id="{3DB364D9-7B90-4863-8C9F-06D346B9F990}"/>
              </a:ext>
            </a:extLst>
          </p:cNvPr>
          <p:cNvSpPr>
            <a:spLocks noGrp="1"/>
          </p:cNvSpPr>
          <p:nvPr>
            <p:ph type="sldNum" sz="quarter" idx="11"/>
          </p:nvPr>
        </p:nvSpPr>
        <p:spPr/>
        <p:txBody>
          <a:bodyPr/>
          <a:lstStyle>
            <a:lvl1pPr>
              <a:defRPr/>
            </a:lvl1pPr>
          </a:lstStyle>
          <a:p>
            <a:pPr>
              <a:defRPr/>
            </a:pPr>
            <a:fld id="{777852DB-02D4-418C-A188-58DB07E3074F}" type="slidenum">
              <a:rPr lang="en-US"/>
              <a:pPr>
                <a:defRPr/>
              </a:pPr>
              <a:t>‹#›</a:t>
            </a:fld>
            <a:endParaRPr lang="en-US"/>
          </a:p>
        </p:txBody>
      </p:sp>
    </p:spTree>
    <p:extLst>
      <p:ext uri="{BB962C8B-B14F-4D97-AF65-F5344CB8AC3E}">
        <p14:creationId xmlns:p14="http://schemas.microsoft.com/office/powerpoint/2010/main" val="426791466"/>
      </p:ext>
    </p:extLst>
  </p:cSld>
  <p:clrMapOvr>
    <a:masterClrMapping/>
  </p:clrMapOvr>
  <p:transition spd="med">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gue with Image">
    <p:spTree>
      <p:nvGrpSpPr>
        <p:cNvPr id="1" name=""/>
        <p:cNvGrpSpPr/>
        <p:nvPr/>
      </p:nvGrpSpPr>
      <p:grpSpPr>
        <a:xfrm>
          <a:off x="0" y="0"/>
          <a:ext cx="0" cy="0"/>
          <a:chOff x="0" y="0"/>
          <a:chExt cx="0" cy="0"/>
        </a:xfrm>
      </p:grpSpPr>
      <p:pic>
        <p:nvPicPr>
          <p:cNvPr id="3" name="Picture 7">
            <a:extLst>
              <a:ext uri="{FF2B5EF4-FFF2-40B4-BE49-F238E27FC236}">
                <a16:creationId xmlns:a16="http://schemas.microsoft.com/office/drawing/2014/main" id="{6A7F9166-62CC-4103-BFE4-65DA41A9832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0E1A4327-5A5C-45F0-9274-1EA34629903B}"/>
              </a:ext>
            </a:extLst>
          </p:cNvPr>
          <p:cNvSpPr/>
          <p:nvPr userDrawn="1"/>
        </p:nvSpPr>
        <p:spPr>
          <a:xfrm>
            <a:off x="0" y="4180418"/>
            <a:ext cx="12192000" cy="158538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400"/>
          </a:p>
        </p:txBody>
      </p:sp>
      <p:sp>
        <p:nvSpPr>
          <p:cNvPr id="5" name="Rectangle 4">
            <a:extLst>
              <a:ext uri="{FF2B5EF4-FFF2-40B4-BE49-F238E27FC236}">
                <a16:creationId xmlns:a16="http://schemas.microsoft.com/office/drawing/2014/main" id="{7740C268-D5E2-4D4A-B7A8-10758B28DB73}"/>
              </a:ext>
            </a:extLst>
          </p:cNvPr>
          <p:cNvSpPr/>
          <p:nvPr userDrawn="1"/>
        </p:nvSpPr>
        <p:spPr>
          <a:xfrm>
            <a:off x="-1" y="0"/>
            <a:ext cx="12192001" cy="975360"/>
          </a:xfrm>
          <a:prstGeom prst="rect">
            <a:avLst/>
          </a:prstGeom>
          <a:gradFill flip="none" rotWithShape="1">
            <a:gsLst>
              <a:gs pos="50000">
                <a:srgbClr val="FFFFFF">
                  <a:alpha val="60000"/>
                </a:srgbClr>
              </a:gs>
              <a:gs pos="1000">
                <a:schemeClr val="bg1">
                  <a:alpha val="7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400"/>
          </a:p>
        </p:txBody>
      </p:sp>
      <p:cxnSp>
        <p:nvCxnSpPr>
          <p:cNvPr id="7" name="Straight Connector 6">
            <a:extLst>
              <a:ext uri="{FF2B5EF4-FFF2-40B4-BE49-F238E27FC236}">
                <a16:creationId xmlns:a16="http://schemas.microsoft.com/office/drawing/2014/main" id="{D17A92C8-3466-40FD-AC22-647DEE523A26}"/>
              </a:ext>
            </a:extLst>
          </p:cNvPr>
          <p:cNvCxnSpPr/>
          <p:nvPr userDrawn="1"/>
        </p:nvCxnSpPr>
        <p:spPr>
          <a:xfrm>
            <a:off x="609600" y="670984"/>
            <a:ext cx="109728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71927" y="4180840"/>
            <a:ext cx="11143488" cy="1584960"/>
          </a:xfrm>
        </p:spPr>
        <p:txBody>
          <a:bodyPr anchor="ctr"/>
          <a:lstStyle>
            <a:lvl1pPr>
              <a:defRPr sz="4000">
                <a:solidFill>
                  <a:schemeClr val="bg1"/>
                </a:solidFill>
              </a:defRPr>
            </a:lvl1pPr>
          </a:lstStyle>
          <a:p>
            <a:r>
              <a:rPr lang="en-US"/>
              <a:t>Click to edit Master title style</a:t>
            </a:r>
          </a:p>
        </p:txBody>
      </p:sp>
      <p:sp>
        <p:nvSpPr>
          <p:cNvPr id="8" name="Footer Placeholder 2">
            <a:extLst>
              <a:ext uri="{FF2B5EF4-FFF2-40B4-BE49-F238E27FC236}">
                <a16:creationId xmlns:a16="http://schemas.microsoft.com/office/drawing/2014/main" id="{37E45EF7-730A-4861-8118-FAB96F5B6492}"/>
              </a:ext>
            </a:extLst>
          </p:cNvPr>
          <p:cNvSpPr>
            <a:spLocks noGrp="1"/>
          </p:cNvSpPr>
          <p:nvPr>
            <p:ph type="ftr" sz="quarter" idx="10"/>
          </p:nvPr>
        </p:nvSpPr>
        <p:spPr/>
        <p:txBody>
          <a:bodyPr/>
          <a:lstStyle>
            <a:lvl1pPr>
              <a:defRPr>
                <a:solidFill>
                  <a:schemeClr val="bg1"/>
                </a:solidFill>
              </a:defRPr>
            </a:lvl1pPr>
          </a:lstStyle>
          <a:p>
            <a:pPr>
              <a:defRPr/>
            </a:pPr>
            <a:r>
              <a:rPr lang="en-US"/>
              <a:t>© 2017  IoT Talent Consortium. All rights reserved. </a:t>
            </a:r>
          </a:p>
        </p:txBody>
      </p:sp>
      <p:sp>
        <p:nvSpPr>
          <p:cNvPr id="9" name="Slide Number Placeholder 3">
            <a:extLst>
              <a:ext uri="{FF2B5EF4-FFF2-40B4-BE49-F238E27FC236}">
                <a16:creationId xmlns:a16="http://schemas.microsoft.com/office/drawing/2014/main" id="{02D27E4C-F3E8-4903-903E-326D78B8476C}"/>
              </a:ext>
            </a:extLst>
          </p:cNvPr>
          <p:cNvSpPr>
            <a:spLocks noGrp="1"/>
          </p:cNvSpPr>
          <p:nvPr>
            <p:ph type="sldNum" sz="quarter" idx="11"/>
          </p:nvPr>
        </p:nvSpPr>
        <p:spPr/>
        <p:txBody>
          <a:bodyPr/>
          <a:lstStyle>
            <a:lvl1pPr>
              <a:defRPr>
                <a:solidFill>
                  <a:schemeClr val="bg1"/>
                </a:solidFill>
              </a:defRPr>
            </a:lvl1pPr>
          </a:lstStyle>
          <a:p>
            <a:pPr>
              <a:defRPr/>
            </a:pPr>
            <a:fld id="{32FD7299-0150-4224-855C-AAAF3CFAA9EF}" type="slidenum">
              <a:rPr lang="en-US"/>
              <a:pPr>
                <a:defRPr/>
              </a:pPr>
              <a:t>‹#›</a:t>
            </a:fld>
            <a:endParaRPr lang="en-US"/>
          </a:p>
        </p:txBody>
      </p:sp>
      <p:pic>
        <p:nvPicPr>
          <p:cNvPr id="11" name="Picture 10">
            <a:extLst>
              <a:ext uri="{FF2B5EF4-FFF2-40B4-BE49-F238E27FC236}">
                <a16:creationId xmlns:a16="http://schemas.microsoft.com/office/drawing/2014/main" id="{5B981E8A-8FDD-4158-9DAB-0B0ED34D55E1}"/>
              </a:ext>
            </a:extLst>
          </p:cNvPr>
          <p:cNvPicPr>
            <a:picLocks noChangeAspect="1"/>
          </p:cNvPicPr>
          <p:nvPr userDrawn="1"/>
        </p:nvPicPr>
        <p:blipFill>
          <a:blip r:embed="rId3"/>
          <a:stretch>
            <a:fillRect/>
          </a:stretch>
        </p:blipFill>
        <p:spPr>
          <a:xfrm>
            <a:off x="101600" y="119280"/>
            <a:ext cx="3327400" cy="1016000"/>
          </a:xfrm>
          <a:prstGeom prst="rect">
            <a:avLst/>
          </a:prstGeom>
        </p:spPr>
      </p:pic>
    </p:spTree>
    <p:extLst>
      <p:ext uri="{BB962C8B-B14F-4D97-AF65-F5344CB8AC3E}">
        <p14:creationId xmlns:p14="http://schemas.microsoft.com/office/powerpoint/2010/main" val="3503992437"/>
      </p:ext>
    </p:extLst>
  </p:cSld>
  <p:clrMapOvr>
    <a:masterClrMapping/>
  </p:clrMapOvr>
  <p:transition spd="med">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1927" y="767583"/>
            <a:ext cx="11216640" cy="999744"/>
          </a:xfrm>
        </p:spPr>
        <p:txBody>
          <a:bodyPr/>
          <a:lstStyle/>
          <a:p>
            <a:r>
              <a:rPr lang="en-US"/>
              <a:t>Click to edit Master title style</a:t>
            </a:r>
          </a:p>
        </p:txBody>
      </p:sp>
      <p:sp>
        <p:nvSpPr>
          <p:cNvPr id="6" name="Content Placeholder 5"/>
          <p:cNvSpPr>
            <a:spLocks noGrp="1"/>
          </p:cNvSpPr>
          <p:nvPr>
            <p:ph sz="quarter" idx="12"/>
          </p:nvPr>
        </p:nvSpPr>
        <p:spPr>
          <a:xfrm>
            <a:off x="471927" y="1951037"/>
            <a:ext cx="11143488" cy="426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2">
            <a:extLst>
              <a:ext uri="{FF2B5EF4-FFF2-40B4-BE49-F238E27FC236}">
                <a16:creationId xmlns:a16="http://schemas.microsoft.com/office/drawing/2014/main" id="{F8B9CC8D-71CA-46DD-90FA-ADD206CE8041}"/>
              </a:ext>
            </a:extLst>
          </p:cNvPr>
          <p:cNvSpPr>
            <a:spLocks noGrp="1"/>
          </p:cNvSpPr>
          <p:nvPr>
            <p:ph type="ftr" sz="quarter" idx="13"/>
          </p:nvPr>
        </p:nvSpPr>
        <p:spPr/>
        <p:txBody>
          <a:bodyPr/>
          <a:lstStyle>
            <a:lvl1pPr>
              <a:defRPr/>
            </a:lvl1pPr>
          </a:lstStyle>
          <a:p>
            <a:pPr>
              <a:defRPr/>
            </a:pPr>
            <a:r>
              <a:rPr lang="en-US"/>
              <a:t>© 2017  IoT Talent Consortium. All rights reserved. </a:t>
            </a:r>
          </a:p>
        </p:txBody>
      </p:sp>
      <p:sp>
        <p:nvSpPr>
          <p:cNvPr id="5" name="Slide Number Placeholder 3">
            <a:extLst>
              <a:ext uri="{FF2B5EF4-FFF2-40B4-BE49-F238E27FC236}">
                <a16:creationId xmlns:a16="http://schemas.microsoft.com/office/drawing/2014/main" id="{7BC2F32B-C06A-46F6-BD64-4A67AA26A770}"/>
              </a:ext>
            </a:extLst>
          </p:cNvPr>
          <p:cNvSpPr>
            <a:spLocks noGrp="1"/>
          </p:cNvSpPr>
          <p:nvPr>
            <p:ph type="sldNum" sz="quarter" idx="14"/>
          </p:nvPr>
        </p:nvSpPr>
        <p:spPr/>
        <p:txBody>
          <a:bodyPr/>
          <a:lstStyle>
            <a:lvl1pPr>
              <a:defRPr/>
            </a:lvl1pPr>
          </a:lstStyle>
          <a:p>
            <a:pPr>
              <a:defRPr/>
            </a:pPr>
            <a:fld id="{E68175E5-6007-449B-A998-A80CAA4FCA3F}" type="slidenum">
              <a:rPr lang="en-US"/>
              <a:pPr>
                <a:defRPr/>
              </a:pPr>
              <a:t>‹#›</a:t>
            </a:fld>
            <a:endParaRPr lang="en-US"/>
          </a:p>
        </p:txBody>
      </p:sp>
    </p:spTree>
    <p:extLst>
      <p:ext uri="{BB962C8B-B14F-4D97-AF65-F5344CB8AC3E}">
        <p14:creationId xmlns:p14="http://schemas.microsoft.com/office/powerpoint/2010/main" val="2662637665"/>
      </p:ext>
    </p:extLst>
  </p:cSld>
  <p:clrMapOvr>
    <a:masterClrMapping/>
  </p:clrMapOvr>
  <p:transition spd="med">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71927" y="767583"/>
            <a:ext cx="11216640" cy="999744"/>
          </a:xfrm>
        </p:spPr>
        <p:txBody>
          <a:bodyPr/>
          <a:lstStyle/>
          <a:p>
            <a:r>
              <a:rPr lang="en-US"/>
              <a:t>Click to edit Master title style</a:t>
            </a:r>
          </a:p>
        </p:txBody>
      </p:sp>
      <p:sp>
        <p:nvSpPr>
          <p:cNvPr id="11" name="Content Placeholder 10"/>
          <p:cNvSpPr>
            <a:spLocks noGrp="1"/>
          </p:cNvSpPr>
          <p:nvPr>
            <p:ph sz="quarter" idx="14"/>
          </p:nvPr>
        </p:nvSpPr>
        <p:spPr>
          <a:xfrm>
            <a:off x="471927" y="1951037"/>
            <a:ext cx="5486400" cy="426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5"/>
          </p:nvPr>
        </p:nvSpPr>
        <p:spPr>
          <a:xfrm>
            <a:off x="6129015" y="1951037"/>
            <a:ext cx="5486400" cy="426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a:extLst>
              <a:ext uri="{FF2B5EF4-FFF2-40B4-BE49-F238E27FC236}">
                <a16:creationId xmlns:a16="http://schemas.microsoft.com/office/drawing/2014/main" id="{7D9DDB2A-9982-40D9-917D-EA9C611DB1C0}"/>
              </a:ext>
            </a:extLst>
          </p:cNvPr>
          <p:cNvSpPr>
            <a:spLocks noGrp="1"/>
          </p:cNvSpPr>
          <p:nvPr>
            <p:ph type="ftr" sz="quarter" idx="16"/>
          </p:nvPr>
        </p:nvSpPr>
        <p:spPr/>
        <p:txBody>
          <a:bodyPr/>
          <a:lstStyle>
            <a:lvl1pPr>
              <a:defRPr/>
            </a:lvl1pPr>
          </a:lstStyle>
          <a:p>
            <a:pPr>
              <a:defRPr/>
            </a:pPr>
            <a:r>
              <a:rPr lang="en-US"/>
              <a:t>© 2017  IoT Talent Consortium. All rights reserved. </a:t>
            </a:r>
          </a:p>
        </p:txBody>
      </p:sp>
      <p:sp>
        <p:nvSpPr>
          <p:cNvPr id="6" name="Slide Number Placeholder 3">
            <a:extLst>
              <a:ext uri="{FF2B5EF4-FFF2-40B4-BE49-F238E27FC236}">
                <a16:creationId xmlns:a16="http://schemas.microsoft.com/office/drawing/2014/main" id="{31030DEE-87E4-410A-9E9D-DF8D79521B21}"/>
              </a:ext>
            </a:extLst>
          </p:cNvPr>
          <p:cNvSpPr>
            <a:spLocks noGrp="1"/>
          </p:cNvSpPr>
          <p:nvPr>
            <p:ph type="sldNum" sz="quarter" idx="17"/>
          </p:nvPr>
        </p:nvSpPr>
        <p:spPr/>
        <p:txBody>
          <a:bodyPr/>
          <a:lstStyle>
            <a:lvl1pPr>
              <a:defRPr/>
            </a:lvl1pPr>
          </a:lstStyle>
          <a:p>
            <a:pPr>
              <a:defRPr/>
            </a:pPr>
            <a:fld id="{8B1CAA7F-44C7-4762-816B-24A6E00B82E9}" type="slidenum">
              <a:rPr lang="en-US"/>
              <a:pPr>
                <a:defRPr/>
              </a:pPr>
              <a:t>‹#›</a:t>
            </a:fld>
            <a:endParaRPr lang="en-US"/>
          </a:p>
        </p:txBody>
      </p:sp>
    </p:spTree>
    <p:extLst>
      <p:ext uri="{BB962C8B-B14F-4D97-AF65-F5344CB8AC3E}">
        <p14:creationId xmlns:p14="http://schemas.microsoft.com/office/powerpoint/2010/main" val="3471813696"/>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ED2F5-8901-4141-842A-2671C50A32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CEEBD07-0E60-46C9-9D4D-C01A160327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3B5C21-8AE5-4000-952A-345C919EF5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CFBF6D-FDA0-41D8-8CF3-146BA42BF709}"/>
              </a:ext>
            </a:extLst>
          </p:cNvPr>
          <p:cNvSpPr>
            <a:spLocks noGrp="1"/>
          </p:cNvSpPr>
          <p:nvPr>
            <p:ph type="dt" sz="half" idx="10"/>
          </p:nvPr>
        </p:nvSpPr>
        <p:spPr/>
        <p:txBody>
          <a:bodyPr/>
          <a:lstStyle/>
          <a:p>
            <a:fld id="{0603AAA3-5C44-4904-85F7-6DE74B7F4A36}" type="datetimeFigureOut">
              <a:rPr lang="en-US" smtClean="0"/>
              <a:t>4/9/2022</a:t>
            </a:fld>
            <a:endParaRPr lang="en-US"/>
          </a:p>
        </p:txBody>
      </p:sp>
      <p:sp>
        <p:nvSpPr>
          <p:cNvPr id="6" name="Footer Placeholder 5">
            <a:extLst>
              <a:ext uri="{FF2B5EF4-FFF2-40B4-BE49-F238E27FC236}">
                <a16:creationId xmlns:a16="http://schemas.microsoft.com/office/drawing/2014/main" id="{AAD2D3A6-6349-4EB9-A6B2-EEB9D70A54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F7887A-29C8-45D5-AE14-2C2DE14C0326}"/>
              </a:ext>
            </a:extLst>
          </p:cNvPr>
          <p:cNvSpPr>
            <a:spLocks noGrp="1"/>
          </p:cNvSpPr>
          <p:nvPr>
            <p:ph type="sldNum" sz="quarter" idx="12"/>
          </p:nvPr>
        </p:nvSpPr>
        <p:spPr/>
        <p:txBody>
          <a:bodyPr/>
          <a:lstStyle/>
          <a:p>
            <a:fld id="{97494312-72FB-4E0A-84B9-1C52E0C1BD4D}" type="slidenum">
              <a:rPr lang="en-US" smtClean="0"/>
              <a:t>‹#›</a:t>
            </a:fld>
            <a:endParaRPr lang="en-US"/>
          </a:p>
        </p:txBody>
      </p:sp>
    </p:spTree>
    <p:extLst>
      <p:ext uri="{BB962C8B-B14F-4D97-AF65-F5344CB8AC3E}">
        <p14:creationId xmlns:p14="http://schemas.microsoft.com/office/powerpoint/2010/main" val="50181087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Left Content">
    <p:spTree>
      <p:nvGrpSpPr>
        <p:cNvPr id="1" name=""/>
        <p:cNvGrpSpPr/>
        <p:nvPr/>
      </p:nvGrpSpPr>
      <p:grpSpPr>
        <a:xfrm>
          <a:off x="0" y="0"/>
          <a:ext cx="0" cy="0"/>
          <a:chOff x="0" y="0"/>
          <a:chExt cx="0" cy="0"/>
        </a:xfrm>
      </p:grpSpPr>
      <p:sp>
        <p:nvSpPr>
          <p:cNvPr id="2" name="Title 1"/>
          <p:cNvSpPr>
            <a:spLocks noGrp="1"/>
          </p:cNvSpPr>
          <p:nvPr>
            <p:ph type="title"/>
          </p:nvPr>
        </p:nvSpPr>
        <p:spPr>
          <a:xfrm>
            <a:off x="471927" y="767583"/>
            <a:ext cx="11216640" cy="999744"/>
          </a:xfrm>
        </p:spPr>
        <p:txBody>
          <a:bodyPr/>
          <a:lstStyle/>
          <a:p>
            <a:r>
              <a:rPr lang="en-US"/>
              <a:t>Click to edit Master title style</a:t>
            </a:r>
          </a:p>
        </p:txBody>
      </p:sp>
      <p:sp>
        <p:nvSpPr>
          <p:cNvPr id="11" name="Content Placeholder 10"/>
          <p:cNvSpPr>
            <a:spLocks noGrp="1"/>
          </p:cNvSpPr>
          <p:nvPr>
            <p:ph sz="quarter" idx="14"/>
          </p:nvPr>
        </p:nvSpPr>
        <p:spPr>
          <a:xfrm>
            <a:off x="471927" y="1951037"/>
            <a:ext cx="5486400" cy="426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2">
            <a:extLst>
              <a:ext uri="{FF2B5EF4-FFF2-40B4-BE49-F238E27FC236}">
                <a16:creationId xmlns:a16="http://schemas.microsoft.com/office/drawing/2014/main" id="{FC3BB3D4-E639-4421-A72F-E7E6A9EB750B}"/>
              </a:ext>
            </a:extLst>
          </p:cNvPr>
          <p:cNvSpPr>
            <a:spLocks noGrp="1"/>
          </p:cNvSpPr>
          <p:nvPr>
            <p:ph type="ftr" sz="quarter" idx="15"/>
          </p:nvPr>
        </p:nvSpPr>
        <p:spPr/>
        <p:txBody>
          <a:bodyPr/>
          <a:lstStyle>
            <a:lvl1pPr>
              <a:defRPr/>
            </a:lvl1pPr>
          </a:lstStyle>
          <a:p>
            <a:pPr>
              <a:defRPr/>
            </a:pPr>
            <a:r>
              <a:rPr lang="en-US"/>
              <a:t>© 2017  IoT Talent Consortium. All rights reserved. </a:t>
            </a:r>
          </a:p>
        </p:txBody>
      </p:sp>
      <p:sp>
        <p:nvSpPr>
          <p:cNvPr id="5" name="Slide Number Placeholder 3">
            <a:extLst>
              <a:ext uri="{FF2B5EF4-FFF2-40B4-BE49-F238E27FC236}">
                <a16:creationId xmlns:a16="http://schemas.microsoft.com/office/drawing/2014/main" id="{3D9E9FAB-5045-474A-8092-3A92986E5CCE}"/>
              </a:ext>
            </a:extLst>
          </p:cNvPr>
          <p:cNvSpPr>
            <a:spLocks noGrp="1"/>
          </p:cNvSpPr>
          <p:nvPr>
            <p:ph type="sldNum" sz="quarter" idx="16"/>
          </p:nvPr>
        </p:nvSpPr>
        <p:spPr/>
        <p:txBody>
          <a:bodyPr/>
          <a:lstStyle>
            <a:lvl1pPr>
              <a:defRPr/>
            </a:lvl1pPr>
          </a:lstStyle>
          <a:p>
            <a:pPr>
              <a:defRPr/>
            </a:pPr>
            <a:fld id="{B04748E7-4213-4A8B-B3A5-9D5E8794E303}" type="slidenum">
              <a:rPr lang="en-US"/>
              <a:pPr>
                <a:defRPr/>
              </a:pPr>
              <a:t>‹#›</a:t>
            </a:fld>
            <a:endParaRPr lang="en-US"/>
          </a:p>
        </p:txBody>
      </p:sp>
    </p:spTree>
    <p:extLst>
      <p:ext uri="{BB962C8B-B14F-4D97-AF65-F5344CB8AC3E}">
        <p14:creationId xmlns:p14="http://schemas.microsoft.com/office/powerpoint/2010/main" val="1023489874"/>
      </p:ext>
    </p:extLst>
  </p:cSld>
  <p:clrMapOvr>
    <a:masterClrMapping/>
  </p:clrMapOvr>
  <p:transition spd="med">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6" name="Table Placeholder 5"/>
          <p:cNvSpPr>
            <a:spLocks noGrp="1"/>
          </p:cNvSpPr>
          <p:nvPr>
            <p:ph type="tbl" sz="quarter" idx="12"/>
          </p:nvPr>
        </p:nvSpPr>
        <p:spPr>
          <a:xfrm>
            <a:off x="609600" y="1951037"/>
            <a:ext cx="10972800" cy="4267200"/>
          </a:xfrm>
        </p:spPr>
        <p:txBody>
          <a:bodyPr rtlCol="0">
            <a:noAutofit/>
          </a:bodyPr>
          <a:lstStyle>
            <a:lvl1pPr marL="0" indent="0">
              <a:buFontTx/>
              <a:buNone/>
              <a:defRPr/>
            </a:lvl1pPr>
          </a:lstStyle>
          <a:p>
            <a:pPr lvl="0"/>
            <a:r>
              <a:rPr lang="en-US" noProof="0"/>
              <a:t>Click icon to add table</a:t>
            </a:r>
          </a:p>
        </p:txBody>
      </p:sp>
      <p:sp>
        <p:nvSpPr>
          <p:cNvPr id="4" name="Footer Placeholder 2">
            <a:extLst>
              <a:ext uri="{FF2B5EF4-FFF2-40B4-BE49-F238E27FC236}">
                <a16:creationId xmlns:a16="http://schemas.microsoft.com/office/drawing/2014/main" id="{F58957F9-0227-41B0-AB32-06A2DE9C28A9}"/>
              </a:ext>
            </a:extLst>
          </p:cNvPr>
          <p:cNvSpPr>
            <a:spLocks noGrp="1"/>
          </p:cNvSpPr>
          <p:nvPr>
            <p:ph type="ftr" sz="quarter" idx="13"/>
          </p:nvPr>
        </p:nvSpPr>
        <p:spPr/>
        <p:txBody>
          <a:bodyPr/>
          <a:lstStyle>
            <a:lvl1pPr>
              <a:defRPr/>
            </a:lvl1pPr>
          </a:lstStyle>
          <a:p>
            <a:pPr>
              <a:defRPr/>
            </a:pPr>
            <a:r>
              <a:rPr lang="en-US"/>
              <a:t>© 2017  IoT Talent Consortium. All rights reserved. </a:t>
            </a:r>
          </a:p>
        </p:txBody>
      </p:sp>
      <p:sp>
        <p:nvSpPr>
          <p:cNvPr id="5" name="Slide Number Placeholder 3">
            <a:extLst>
              <a:ext uri="{FF2B5EF4-FFF2-40B4-BE49-F238E27FC236}">
                <a16:creationId xmlns:a16="http://schemas.microsoft.com/office/drawing/2014/main" id="{792518E4-456E-4D25-9995-B91CF3798815}"/>
              </a:ext>
            </a:extLst>
          </p:cNvPr>
          <p:cNvSpPr>
            <a:spLocks noGrp="1"/>
          </p:cNvSpPr>
          <p:nvPr>
            <p:ph type="sldNum" sz="quarter" idx="14"/>
          </p:nvPr>
        </p:nvSpPr>
        <p:spPr/>
        <p:txBody>
          <a:bodyPr/>
          <a:lstStyle>
            <a:lvl1pPr>
              <a:defRPr/>
            </a:lvl1pPr>
          </a:lstStyle>
          <a:p>
            <a:pPr>
              <a:defRPr/>
            </a:pPr>
            <a:fld id="{6CC5FBE2-6B15-4094-B0CC-EFB4ABDA0F57}" type="slidenum">
              <a:rPr lang="en-US"/>
              <a:pPr>
                <a:defRPr/>
              </a:pPr>
              <a:t>‹#›</a:t>
            </a:fld>
            <a:endParaRPr lang="en-US"/>
          </a:p>
        </p:txBody>
      </p:sp>
      <p:sp>
        <p:nvSpPr>
          <p:cNvPr id="3" name="Title 2">
            <a:extLst>
              <a:ext uri="{FF2B5EF4-FFF2-40B4-BE49-F238E27FC236}">
                <a16:creationId xmlns:a16="http://schemas.microsoft.com/office/drawing/2014/main" id="{DBDEB32D-C37A-4262-B9C9-FAE257FE2CB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5346377"/>
      </p:ext>
    </p:extLst>
  </p:cSld>
  <p:clrMapOvr>
    <a:masterClrMapping/>
  </p:clrMapOvr>
  <p:transition spd="med">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hart Placeholder 5"/>
          <p:cNvSpPr>
            <a:spLocks noGrp="1"/>
          </p:cNvSpPr>
          <p:nvPr>
            <p:ph type="chart" sz="quarter" idx="12"/>
          </p:nvPr>
        </p:nvSpPr>
        <p:spPr>
          <a:xfrm>
            <a:off x="609600" y="1951037"/>
            <a:ext cx="10972800" cy="4267200"/>
          </a:xfrm>
        </p:spPr>
        <p:txBody>
          <a:bodyPr rtlCol="0">
            <a:noAutofit/>
          </a:bodyPr>
          <a:lstStyle>
            <a:lvl1pPr marL="0" indent="0">
              <a:buFontTx/>
              <a:buNone/>
              <a:defRPr/>
            </a:lvl1pPr>
          </a:lstStyle>
          <a:p>
            <a:pPr lvl="0"/>
            <a:r>
              <a:rPr lang="en-US" noProof="0"/>
              <a:t>Click icon to add chart</a:t>
            </a:r>
          </a:p>
        </p:txBody>
      </p:sp>
      <p:sp>
        <p:nvSpPr>
          <p:cNvPr id="4" name="Footer Placeholder 2">
            <a:extLst>
              <a:ext uri="{FF2B5EF4-FFF2-40B4-BE49-F238E27FC236}">
                <a16:creationId xmlns:a16="http://schemas.microsoft.com/office/drawing/2014/main" id="{F6FD0780-41DA-47BF-85BC-BDBFCC910BC9}"/>
              </a:ext>
            </a:extLst>
          </p:cNvPr>
          <p:cNvSpPr>
            <a:spLocks noGrp="1"/>
          </p:cNvSpPr>
          <p:nvPr>
            <p:ph type="ftr" sz="quarter" idx="13"/>
          </p:nvPr>
        </p:nvSpPr>
        <p:spPr/>
        <p:txBody>
          <a:bodyPr/>
          <a:lstStyle>
            <a:lvl1pPr>
              <a:defRPr/>
            </a:lvl1pPr>
          </a:lstStyle>
          <a:p>
            <a:pPr>
              <a:defRPr/>
            </a:pPr>
            <a:r>
              <a:rPr lang="en-US"/>
              <a:t>© 2017  IoT Talent Consortium. All rights reserved. </a:t>
            </a:r>
          </a:p>
        </p:txBody>
      </p:sp>
      <p:sp>
        <p:nvSpPr>
          <p:cNvPr id="5" name="Slide Number Placeholder 3">
            <a:extLst>
              <a:ext uri="{FF2B5EF4-FFF2-40B4-BE49-F238E27FC236}">
                <a16:creationId xmlns:a16="http://schemas.microsoft.com/office/drawing/2014/main" id="{04C9FD4F-0B2A-47C2-BB74-307BF7E1B764}"/>
              </a:ext>
            </a:extLst>
          </p:cNvPr>
          <p:cNvSpPr>
            <a:spLocks noGrp="1"/>
          </p:cNvSpPr>
          <p:nvPr>
            <p:ph type="sldNum" sz="quarter" idx="14"/>
          </p:nvPr>
        </p:nvSpPr>
        <p:spPr/>
        <p:txBody>
          <a:bodyPr/>
          <a:lstStyle>
            <a:lvl1pPr>
              <a:defRPr/>
            </a:lvl1pPr>
          </a:lstStyle>
          <a:p>
            <a:pPr>
              <a:defRPr/>
            </a:pPr>
            <a:fld id="{D0FAD87E-404A-459D-B76F-4EE3B4C833E7}" type="slidenum">
              <a:rPr lang="en-US"/>
              <a:pPr>
                <a:defRPr/>
              </a:pPr>
              <a:t>‹#›</a:t>
            </a:fld>
            <a:endParaRPr lang="en-US"/>
          </a:p>
        </p:txBody>
      </p:sp>
    </p:spTree>
    <p:extLst>
      <p:ext uri="{BB962C8B-B14F-4D97-AF65-F5344CB8AC3E}">
        <p14:creationId xmlns:p14="http://schemas.microsoft.com/office/powerpoint/2010/main" val="3607609130"/>
      </p:ext>
    </p:extLst>
  </p:cSld>
  <p:clrMapOvr>
    <a:masterClrMapping/>
  </p:clrMapOvr>
  <p:transition spd="med">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BDD276A3-AC7B-4F5A-9A63-2F755D7FAB17}"/>
              </a:ext>
            </a:extLst>
          </p:cNvPr>
          <p:cNvSpPr>
            <a:spLocks noGrp="1"/>
          </p:cNvSpPr>
          <p:nvPr>
            <p:ph type="ftr" sz="quarter" idx="10"/>
          </p:nvPr>
        </p:nvSpPr>
        <p:spPr/>
        <p:txBody>
          <a:bodyPr/>
          <a:lstStyle>
            <a:lvl1pPr>
              <a:defRPr/>
            </a:lvl1pPr>
          </a:lstStyle>
          <a:p>
            <a:pPr>
              <a:defRPr/>
            </a:pPr>
            <a:r>
              <a:rPr lang="en-US"/>
              <a:t>© 2017  IoT Talent Consortium. All rights reserved. </a:t>
            </a:r>
          </a:p>
        </p:txBody>
      </p:sp>
      <p:sp>
        <p:nvSpPr>
          <p:cNvPr id="4" name="Slide Number Placeholder 3">
            <a:extLst>
              <a:ext uri="{FF2B5EF4-FFF2-40B4-BE49-F238E27FC236}">
                <a16:creationId xmlns:a16="http://schemas.microsoft.com/office/drawing/2014/main" id="{B4D6FA5D-23BE-44BD-8FD8-27D37778BF4F}"/>
              </a:ext>
            </a:extLst>
          </p:cNvPr>
          <p:cNvSpPr>
            <a:spLocks noGrp="1"/>
          </p:cNvSpPr>
          <p:nvPr>
            <p:ph type="sldNum" sz="quarter" idx="11"/>
          </p:nvPr>
        </p:nvSpPr>
        <p:spPr/>
        <p:txBody>
          <a:bodyPr/>
          <a:lstStyle>
            <a:lvl1pPr>
              <a:defRPr/>
            </a:lvl1pPr>
          </a:lstStyle>
          <a:p>
            <a:pPr>
              <a:defRPr/>
            </a:pPr>
            <a:fld id="{4C3ACCD5-62B9-4433-AA0D-8F5406523B01}" type="slidenum">
              <a:rPr lang="en-US"/>
              <a:pPr>
                <a:defRPr/>
              </a:pPr>
              <a:t>‹#›</a:t>
            </a:fld>
            <a:endParaRPr lang="en-US"/>
          </a:p>
        </p:txBody>
      </p:sp>
    </p:spTree>
    <p:extLst>
      <p:ext uri="{BB962C8B-B14F-4D97-AF65-F5344CB8AC3E}">
        <p14:creationId xmlns:p14="http://schemas.microsoft.com/office/powerpoint/2010/main" val="2481449258"/>
      </p:ext>
    </p:extLst>
  </p:cSld>
  <p:clrMapOvr>
    <a:masterClrMapping/>
  </p:clrMapOvr>
  <p:transition spd="med">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2">
            <a:extLst>
              <a:ext uri="{FF2B5EF4-FFF2-40B4-BE49-F238E27FC236}">
                <a16:creationId xmlns:a16="http://schemas.microsoft.com/office/drawing/2014/main" id="{23AD5380-B401-48C8-A8C5-4CC34DE3FF06}"/>
              </a:ext>
            </a:extLst>
          </p:cNvPr>
          <p:cNvSpPr>
            <a:spLocks noGrp="1"/>
          </p:cNvSpPr>
          <p:nvPr>
            <p:ph type="ftr" sz="quarter" idx="10"/>
          </p:nvPr>
        </p:nvSpPr>
        <p:spPr/>
        <p:txBody>
          <a:bodyPr/>
          <a:lstStyle>
            <a:lvl1pPr>
              <a:defRPr/>
            </a:lvl1pPr>
          </a:lstStyle>
          <a:p>
            <a:pPr>
              <a:defRPr/>
            </a:pPr>
            <a:r>
              <a:rPr lang="en-US"/>
              <a:t>© 2017  IoT Talent Consortium. All rights reserved. </a:t>
            </a:r>
          </a:p>
        </p:txBody>
      </p:sp>
      <p:sp>
        <p:nvSpPr>
          <p:cNvPr id="3" name="Slide Number Placeholder 3">
            <a:extLst>
              <a:ext uri="{FF2B5EF4-FFF2-40B4-BE49-F238E27FC236}">
                <a16:creationId xmlns:a16="http://schemas.microsoft.com/office/drawing/2014/main" id="{5684C02B-ACF2-4B5C-8823-62CB0525345B}"/>
              </a:ext>
            </a:extLst>
          </p:cNvPr>
          <p:cNvSpPr>
            <a:spLocks noGrp="1"/>
          </p:cNvSpPr>
          <p:nvPr>
            <p:ph type="sldNum" sz="quarter" idx="11"/>
          </p:nvPr>
        </p:nvSpPr>
        <p:spPr/>
        <p:txBody>
          <a:bodyPr/>
          <a:lstStyle>
            <a:lvl1pPr>
              <a:defRPr/>
            </a:lvl1pPr>
          </a:lstStyle>
          <a:p>
            <a:pPr>
              <a:defRPr/>
            </a:pPr>
            <a:fld id="{DA835A4C-CC49-401D-AB64-FF226A10C99B}" type="slidenum">
              <a:rPr lang="en-US"/>
              <a:pPr>
                <a:defRPr/>
              </a:pPr>
              <a:t>‹#›</a:t>
            </a:fld>
            <a:endParaRPr lang="en-US"/>
          </a:p>
        </p:txBody>
      </p:sp>
    </p:spTree>
    <p:extLst>
      <p:ext uri="{BB962C8B-B14F-4D97-AF65-F5344CB8AC3E}">
        <p14:creationId xmlns:p14="http://schemas.microsoft.com/office/powerpoint/2010/main" val="3299231384"/>
      </p:ext>
    </p:extLst>
  </p:cSld>
  <p:clrMapOvr>
    <a:masterClrMapping/>
  </p:clrMapOvr>
  <p:transition spd="med">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pic>
        <p:nvPicPr>
          <p:cNvPr id="3" name="Picture 7">
            <a:extLst>
              <a:ext uri="{FF2B5EF4-FFF2-40B4-BE49-F238E27FC236}">
                <a16:creationId xmlns:a16="http://schemas.microsoft.com/office/drawing/2014/main" id="{EC043959-E1F9-456B-B4E5-15AC819BA9C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6EADD526-23CB-4DC2-8CD6-34F6C9814C43}"/>
              </a:ext>
            </a:extLst>
          </p:cNvPr>
          <p:cNvSpPr/>
          <p:nvPr userDrawn="1"/>
        </p:nvSpPr>
        <p:spPr>
          <a:xfrm>
            <a:off x="0" y="4180418"/>
            <a:ext cx="12192000" cy="158538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400"/>
          </a:p>
        </p:txBody>
      </p:sp>
      <p:sp>
        <p:nvSpPr>
          <p:cNvPr id="2" name="Title 1"/>
          <p:cNvSpPr>
            <a:spLocks noGrp="1"/>
          </p:cNvSpPr>
          <p:nvPr>
            <p:ph type="title"/>
          </p:nvPr>
        </p:nvSpPr>
        <p:spPr>
          <a:xfrm>
            <a:off x="471927" y="4180840"/>
            <a:ext cx="11143488" cy="1584960"/>
          </a:xfrm>
        </p:spPr>
        <p:txBody>
          <a:bodyPr rtlCol="0" anchor="ctr">
            <a:noAutofit/>
          </a:bodyPr>
          <a:lstStyle>
            <a:lvl1pPr>
              <a:defRPr lang="en-US" sz="4000" dirty="0">
                <a:solidFill>
                  <a:schemeClr val="bg1"/>
                </a:solidFill>
              </a:defRPr>
            </a:lvl1pPr>
          </a:lstStyle>
          <a:p>
            <a:pPr lvl="0"/>
            <a:r>
              <a:rPr lang="en-US"/>
              <a:t>Click to edit Master title style</a:t>
            </a:r>
          </a:p>
        </p:txBody>
      </p:sp>
      <p:pic>
        <p:nvPicPr>
          <p:cNvPr id="7" name="Picture 6">
            <a:extLst>
              <a:ext uri="{FF2B5EF4-FFF2-40B4-BE49-F238E27FC236}">
                <a16:creationId xmlns:a16="http://schemas.microsoft.com/office/drawing/2014/main" id="{6D83E0C1-4CF4-4DEA-9399-E3840EBEED93}"/>
              </a:ext>
            </a:extLst>
          </p:cNvPr>
          <p:cNvPicPr>
            <a:picLocks noChangeAspect="1"/>
          </p:cNvPicPr>
          <p:nvPr userDrawn="1"/>
        </p:nvPicPr>
        <p:blipFill>
          <a:blip r:embed="rId3"/>
          <a:stretch>
            <a:fillRect/>
          </a:stretch>
        </p:blipFill>
        <p:spPr>
          <a:xfrm>
            <a:off x="101600" y="177800"/>
            <a:ext cx="3327400" cy="1016000"/>
          </a:xfrm>
          <a:prstGeom prst="rect">
            <a:avLst/>
          </a:prstGeom>
        </p:spPr>
      </p:pic>
    </p:spTree>
    <p:extLst>
      <p:ext uri="{BB962C8B-B14F-4D97-AF65-F5344CB8AC3E}">
        <p14:creationId xmlns:p14="http://schemas.microsoft.com/office/powerpoint/2010/main" val="1520185202"/>
      </p:ext>
    </p:extLst>
  </p:cSld>
  <p:clrMapOvr>
    <a:masterClrMapping/>
  </p:clrMapOvr>
  <p:transition spd="med">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Click to Add Title</a:t>
            </a:r>
          </a:p>
        </p:txBody>
      </p:sp>
      <p:sp>
        <p:nvSpPr>
          <p:cNvPr id="7" name="Content Placeholder 6"/>
          <p:cNvSpPr>
            <a:spLocks noGrp="1"/>
          </p:cNvSpPr>
          <p:nvPr>
            <p:ph sz="quarter" idx="11"/>
          </p:nvPr>
        </p:nvSpPr>
        <p:spPr>
          <a:xfrm>
            <a:off x="203200" y="1295402"/>
            <a:ext cx="11785600" cy="496781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2231754"/>
      </p:ext>
    </p:extLst>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Onl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 Placeholder 6">
            <a:extLst>
              <a:ext uri="{FF2B5EF4-FFF2-40B4-BE49-F238E27FC236}">
                <a16:creationId xmlns:a16="http://schemas.microsoft.com/office/drawing/2014/main" id="{F29A61F7-6340-4F4E-89B1-A028C5609B57}"/>
              </a:ext>
            </a:extLst>
          </p:cNvPr>
          <p:cNvSpPr>
            <a:spLocks noGrp="1"/>
          </p:cNvSpPr>
          <p:nvPr>
            <p:ph type="body" sz="quarter" idx="10" hasCustomPrompt="1"/>
          </p:nvPr>
        </p:nvSpPr>
        <p:spPr>
          <a:xfrm>
            <a:off x="381744" y="769531"/>
            <a:ext cx="11428512" cy="299000"/>
          </a:xfrm>
          <a:prstGeom prst="rect">
            <a:avLst/>
          </a:prstGeom>
        </p:spPr>
        <p:txBody>
          <a:bodyPr anchor="t"/>
          <a:lstStyle>
            <a:lvl1pPr marL="0" indent="0">
              <a:buNone/>
              <a:defRPr sz="1800"/>
            </a:lvl1pPr>
            <a:lvl2pPr marL="768159" indent="0">
              <a:buNone/>
              <a:defRPr/>
            </a:lvl2pPr>
            <a:lvl3pPr marL="1377607" indent="0">
              <a:buNone/>
              <a:defRPr/>
            </a:lvl3pPr>
            <a:lvl4pPr marL="1828344" indent="0">
              <a:buNone/>
              <a:defRPr/>
            </a:lvl4pPr>
            <a:lvl5pPr marL="2437790" indent="0">
              <a:buNone/>
              <a:defRPr/>
            </a:lvl5pPr>
          </a:lstStyle>
          <a:p>
            <a:pPr lvl="0"/>
            <a:r>
              <a:rPr lang="en-US"/>
              <a:t>Click to edit subhead content and make sure it is in sentence case or delete if not needed</a:t>
            </a:r>
          </a:p>
        </p:txBody>
      </p:sp>
      <p:sp>
        <p:nvSpPr>
          <p:cNvPr id="2" name="Title 1">
            <a:extLst>
              <a:ext uri="{FF2B5EF4-FFF2-40B4-BE49-F238E27FC236}">
                <a16:creationId xmlns:a16="http://schemas.microsoft.com/office/drawing/2014/main" id="{86113D67-42FD-3743-BBD0-157EC95A6FD8}"/>
              </a:ext>
            </a:extLst>
          </p:cNvPr>
          <p:cNvSpPr>
            <a:spLocks noGrp="1"/>
          </p:cNvSpPr>
          <p:nvPr>
            <p:ph type="title" hasCustomPrompt="1"/>
          </p:nvPr>
        </p:nvSpPr>
        <p:spPr>
          <a:xfrm>
            <a:off x="381744" y="-12879"/>
            <a:ext cx="11428512" cy="839893"/>
          </a:xfrm>
        </p:spPr>
        <p:txBody>
          <a:bodyPr/>
          <a:lstStyle/>
          <a:p>
            <a:r>
              <a:rPr lang="en-US"/>
              <a:t>Click to edit master title style</a:t>
            </a:r>
          </a:p>
        </p:txBody>
      </p:sp>
      <p:cxnSp>
        <p:nvCxnSpPr>
          <p:cNvPr id="5" name="Straight Connector 4">
            <a:extLst>
              <a:ext uri="{FF2B5EF4-FFF2-40B4-BE49-F238E27FC236}">
                <a16:creationId xmlns:a16="http://schemas.microsoft.com/office/drawing/2014/main" id="{90705F6E-29FA-724F-9BB0-0DE78E894540}"/>
              </a:ext>
            </a:extLst>
          </p:cNvPr>
          <p:cNvCxnSpPr>
            <a:cxnSpLocks/>
          </p:cNvCxnSpPr>
          <p:nvPr userDrawn="1"/>
        </p:nvCxnSpPr>
        <p:spPr bwMode="auto">
          <a:xfrm>
            <a:off x="0" y="556232"/>
            <a:ext cx="381744" cy="0"/>
          </a:xfrm>
          <a:prstGeom prst="line">
            <a:avLst/>
          </a:prstGeom>
          <a:noFill/>
          <a:ln w="25400" cap="rnd" cmpd="sng" algn="ctr">
            <a:solidFill>
              <a:schemeClr val="accent3"/>
            </a:solidFill>
            <a:prstDash val="solid"/>
            <a:round/>
            <a:headEnd type="none" w="med" len="med"/>
            <a:tailEnd type="none" w="med" len="med"/>
          </a:ln>
          <a:effectLst/>
        </p:spPr>
      </p:cxnSp>
    </p:spTree>
    <p:extLst>
      <p:ext uri="{BB962C8B-B14F-4D97-AF65-F5344CB8AC3E}">
        <p14:creationId xmlns:p14="http://schemas.microsoft.com/office/powerpoint/2010/main" val="3258814194"/>
      </p:ext>
    </p:extLst>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Title Only 1">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7E04672-08A4-8B4A-82A4-B11FB0610166}"/>
              </a:ext>
            </a:extLst>
          </p:cNvPr>
          <p:cNvGrpSpPr/>
          <p:nvPr userDrawn="1"/>
        </p:nvGrpSpPr>
        <p:grpSpPr>
          <a:xfrm>
            <a:off x="2341253" y="1635183"/>
            <a:ext cx="8517249" cy="4889496"/>
            <a:chOff x="4683111" y="-2317407"/>
            <a:chExt cx="26898479" cy="15366763"/>
          </a:xfrm>
        </p:grpSpPr>
        <p:pic>
          <p:nvPicPr>
            <p:cNvPr id="11" name="Picture 10">
              <a:extLst>
                <a:ext uri="{FF2B5EF4-FFF2-40B4-BE49-F238E27FC236}">
                  <a16:creationId xmlns:a16="http://schemas.microsoft.com/office/drawing/2014/main" id="{8F36C9E5-EDCF-8E4E-9ABC-1F8174235261}"/>
                </a:ext>
              </a:extLst>
            </p:cNvPr>
            <p:cNvPicPr>
              <a:picLocks noChangeAspect="1"/>
            </p:cNvPicPr>
            <p:nvPr userDrawn="1"/>
          </p:nvPicPr>
          <p:blipFill>
            <a:blip r:embed="rId2" cstate="email">
              <a:alphaModFix amt="3000"/>
              <a:extLst>
                <a:ext uri="{28A0092B-C50C-407E-A947-70E740481C1C}">
                  <a14:useLocalDpi xmlns:a14="http://schemas.microsoft.com/office/drawing/2010/main"/>
                </a:ext>
              </a:extLst>
            </a:blip>
            <a:stretch>
              <a:fillRect/>
            </a:stretch>
          </p:blipFill>
          <p:spPr>
            <a:xfrm rot="20860560">
              <a:off x="18122531" y="-2317407"/>
              <a:ext cx="11724271" cy="15366763"/>
            </a:xfrm>
            <a:prstGeom prst="rect">
              <a:avLst/>
            </a:prstGeom>
          </p:spPr>
        </p:pic>
        <p:pic>
          <p:nvPicPr>
            <p:cNvPr id="12" name="Picture 11">
              <a:extLst>
                <a:ext uri="{FF2B5EF4-FFF2-40B4-BE49-F238E27FC236}">
                  <a16:creationId xmlns:a16="http://schemas.microsoft.com/office/drawing/2014/main" id="{9F8FF8E4-3036-E044-AFA4-2FF2B9D989F3}"/>
                </a:ext>
              </a:extLst>
            </p:cNvPr>
            <p:cNvPicPr>
              <a:picLocks noChangeAspect="1"/>
            </p:cNvPicPr>
            <p:nvPr userDrawn="1"/>
          </p:nvPicPr>
          <p:blipFill>
            <a:blip r:embed="rId3" cstate="email">
              <a:alphaModFix amt="3000"/>
              <a:extLst>
                <a:ext uri="{28A0092B-C50C-407E-A947-70E740481C1C}">
                  <a14:useLocalDpi xmlns:a14="http://schemas.microsoft.com/office/drawing/2010/main"/>
                </a:ext>
              </a:extLst>
            </a:blip>
            <a:stretch>
              <a:fillRect/>
            </a:stretch>
          </p:blipFill>
          <p:spPr>
            <a:xfrm rot="965134">
              <a:off x="4683111" y="142001"/>
              <a:ext cx="26898479" cy="9851543"/>
            </a:xfrm>
            <a:prstGeom prst="rect">
              <a:avLst/>
            </a:prstGeom>
          </p:spPr>
        </p:pic>
      </p:grpSp>
      <p:cxnSp>
        <p:nvCxnSpPr>
          <p:cNvPr id="7" name="Straight Connector 6">
            <a:extLst>
              <a:ext uri="{FF2B5EF4-FFF2-40B4-BE49-F238E27FC236}">
                <a16:creationId xmlns:a16="http://schemas.microsoft.com/office/drawing/2014/main" id="{754ED03A-DA60-7E48-9EAA-BF44EB4B7786}"/>
              </a:ext>
            </a:extLst>
          </p:cNvPr>
          <p:cNvCxnSpPr>
            <a:cxnSpLocks/>
          </p:cNvCxnSpPr>
          <p:nvPr userDrawn="1"/>
        </p:nvCxnSpPr>
        <p:spPr bwMode="auto">
          <a:xfrm>
            <a:off x="0" y="607748"/>
            <a:ext cx="381744" cy="0"/>
          </a:xfrm>
          <a:prstGeom prst="line">
            <a:avLst/>
          </a:prstGeom>
          <a:noFill/>
          <a:ln w="25400" cap="rnd" cmpd="sng" algn="ctr">
            <a:solidFill>
              <a:schemeClr val="accent3"/>
            </a:solidFill>
            <a:prstDash val="solid"/>
            <a:round/>
            <a:headEnd type="none" w="med" len="med"/>
            <a:tailEnd type="none" w="med" len="med"/>
          </a:ln>
          <a:effectLst/>
        </p:spPr>
      </p:cxnSp>
      <p:sp>
        <p:nvSpPr>
          <p:cNvPr id="2" name="Title 1">
            <a:extLst>
              <a:ext uri="{FF2B5EF4-FFF2-40B4-BE49-F238E27FC236}">
                <a16:creationId xmlns:a16="http://schemas.microsoft.com/office/drawing/2014/main" id="{2D14244E-25BE-4A4E-AC4B-45B87902C045}"/>
              </a:ext>
            </a:extLst>
          </p:cNvPr>
          <p:cNvSpPr>
            <a:spLocks noGrp="1"/>
          </p:cNvSpPr>
          <p:nvPr>
            <p:ph type="title" hasCustomPrompt="1"/>
          </p:nvPr>
        </p:nvSpPr>
        <p:spPr/>
        <p:txBody>
          <a:bodyPr>
            <a:normAutofit/>
          </a:bodyPr>
          <a:lstStyle>
            <a:lvl1pPr>
              <a:defRPr sz="2900"/>
            </a:lvl1pPr>
          </a:lstStyle>
          <a:p>
            <a:r>
              <a:rPr lang="en-US"/>
              <a:t>Click to edit master title style</a:t>
            </a:r>
          </a:p>
        </p:txBody>
      </p:sp>
      <p:pic>
        <p:nvPicPr>
          <p:cNvPr id="9" name="Picture 4" descr="Image result for ptc png">
            <a:extLst>
              <a:ext uri="{FF2B5EF4-FFF2-40B4-BE49-F238E27FC236}">
                <a16:creationId xmlns:a16="http://schemas.microsoft.com/office/drawing/2014/main" id="{89D6B7E5-3DB5-4F65-9A5B-FA7C8474B8FF}"/>
              </a:ext>
            </a:extLst>
          </p:cNvPr>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2258547" y="6267029"/>
            <a:ext cx="999581" cy="38823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microsoft png">
            <a:extLst>
              <a:ext uri="{FF2B5EF4-FFF2-40B4-BE49-F238E27FC236}">
                <a16:creationId xmlns:a16="http://schemas.microsoft.com/office/drawing/2014/main" id="{19013709-BC4F-48EF-8EA8-9D78C201D2B1}"/>
              </a:ext>
            </a:extLst>
          </p:cNvPr>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3903667" y="6267027"/>
            <a:ext cx="1568527" cy="327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2845496"/>
      </p:ext>
    </p:extLst>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Closing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12F5F54E-08A5-6344-BFD1-276793D76961}"/>
              </a:ext>
            </a:extLst>
          </p:cNvPr>
          <p:cNvSpPr>
            <a:spLocks noGrp="1"/>
          </p:cNvSpPr>
          <p:nvPr>
            <p:ph type="title" hasCustomPrompt="1"/>
          </p:nvPr>
        </p:nvSpPr>
        <p:spPr>
          <a:xfrm>
            <a:off x="483333" y="3533998"/>
            <a:ext cx="7801071" cy="1681473"/>
          </a:xfrm>
          <a:prstGeom prst="rect">
            <a:avLst/>
          </a:prstGeom>
        </p:spPr>
        <p:txBody>
          <a:bodyPr anchor="b"/>
          <a:lstStyle>
            <a:lvl1pPr algn="l">
              <a:lnSpc>
                <a:spcPts val="5999"/>
              </a:lnSpc>
              <a:defRPr sz="5000">
                <a:solidFill>
                  <a:schemeClr val="tx1"/>
                </a:solidFill>
              </a:defRPr>
            </a:lvl1pPr>
          </a:lstStyle>
          <a:p>
            <a:r>
              <a:rPr lang="en-US"/>
              <a:t>Thank you</a:t>
            </a:r>
          </a:p>
        </p:txBody>
      </p:sp>
      <p:sp>
        <p:nvSpPr>
          <p:cNvPr id="10" name="Text Box 16">
            <a:extLst>
              <a:ext uri="{FF2B5EF4-FFF2-40B4-BE49-F238E27FC236}">
                <a16:creationId xmlns:a16="http://schemas.microsoft.com/office/drawing/2014/main" id="{0661A078-64C5-E643-8659-EDACAB6D5C95}"/>
              </a:ext>
            </a:extLst>
          </p:cNvPr>
          <p:cNvSpPr txBox="1">
            <a:spLocks noChangeArrowheads="1"/>
          </p:cNvSpPr>
          <p:nvPr userDrawn="1"/>
        </p:nvSpPr>
        <p:spPr bwMode="auto">
          <a:xfrm>
            <a:off x="6735565" y="6003709"/>
            <a:ext cx="2262671" cy="276999"/>
          </a:xfrm>
          <a:prstGeom prst="rect">
            <a:avLst/>
          </a:prstGeom>
          <a:noFill/>
          <a:ln w="9525">
            <a:noFill/>
            <a:miter lim="800000"/>
            <a:headEnd/>
            <a:tailEnd/>
          </a:ln>
        </p:spPr>
        <p:txBody>
          <a:bodyPr wrap="none" anchor="b">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200" b="0" i="0" spc="20" baseline="0" err="1">
                <a:solidFill>
                  <a:schemeClr val="tx1"/>
                </a:solidFill>
                <a:latin typeface="+mj-lt"/>
                <a:cs typeface="Arial"/>
              </a:rPr>
              <a:t>www.rockwellautomation.com</a:t>
            </a:r>
            <a:endParaRPr lang="en-US" sz="1333" b="0" i="0" spc="20" baseline="0">
              <a:solidFill>
                <a:schemeClr val="tx1"/>
              </a:solidFill>
              <a:latin typeface="+mj-lt"/>
              <a:cs typeface="Arial"/>
            </a:endParaRPr>
          </a:p>
        </p:txBody>
      </p:sp>
      <p:pic>
        <p:nvPicPr>
          <p:cNvPr id="19" name="Picture 18">
            <a:extLst>
              <a:ext uri="{FF2B5EF4-FFF2-40B4-BE49-F238E27FC236}">
                <a16:creationId xmlns:a16="http://schemas.microsoft.com/office/drawing/2014/main" id="{638F1793-D4B8-8E49-863D-A5AD258D0F22}"/>
              </a:ext>
            </a:extLst>
          </p:cNvPr>
          <p:cNvPicPr>
            <a:picLocks noChangeAspect="1"/>
          </p:cNvPicPr>
          <p:nvPr userDrawn="1"/>
        </p:nvPicPr>
        <p:blipFill>
          <a:blip r:embed="rId3"/>
          <a:stretch>
            <a:fillRect/>
          </a:stretch>
        </p:blipFill>
        <p:spPr>
          <a:xfrm>
            <a:off x="8708128" y="746668"/>
            <a:ext cx="2973897" cy="688728"/>
          </a:xfrm>
          <a:prstGeom prst="rect">
            <a:avLst/>
          </a:prstGeom>
        </p:spPr>
      </p:pic>
      <p:cxnSp>
        <p:nvCxnSpPr>
          <p:cNvPr id="14" name="Straight Connector 13">
            <a:extLst>
              <a:ext uri="{FF2B5EF4-FFF2-40B4-BE49-F238E27FC236}">
                <a16:creationId xmlns:a16="http://schemas.microsoft.com/office/drawing/2014/main" id="{2B2E8FD7-0A43-C34C-A0A3-4876053EAA04}"/>
              </a:ext>
            </a:extLst>
          </p:cNvPr>
          <p:cNvCxnSpPr>
            <a:cxnSpLocks/>
          </p:cNvCxnSpPr>
          <p:nvPr userDrawn="1"/>
        </p:nvCxnSpPr>
        <p:spPr bwMode="auto">
          <a:xfrm flipH="1">
            <a:off x="552993" y="5473779"/>
            <a:ext cx="8397824" cy="0"/>
          </a:xfrm>
          <a:prstGeom prst="line">
            <a:avLst/>
          </a:prstGeom>
          <a:noFill/>
          <a:ln w="31750" cap="rnd" cmpd="sng" algn="ctr">
            <a:solidFill>
              <a:schemeClr val="bg1">
                <a:lumMod val="85000"/>
              </a:schemeClr>
            </a:solidFill>
            <a:prstDash val="solid"/>
            <a:round/>
            <a:headEnd type="none" w="med" len="med"/>
            <a:tailEnd type="none" w="med" len="med"/>
          </a:ln>
          <a:effectLst/>
        </p:spPr>
      </p:cxnSp>
      <p:pic>
        <p:nvPicPr>
          <p:cNvPr id="13" name="Picture 12">
            <a:hlinkClick r:id="rId4"/>
            <a:extLst>
              <a:ext uri="{FF2B5EF4-FFF2-40B4-BE49-F238E27FC236}">
                <a16:creationId xmlns:a16="http://schemas.microsoft.com/office/drawing/2014/main" id="{83AF69D2-F106-1F46-B193-0AD79B69B9C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285698" y="5769741"/>
            <a:ext cx="226849" cy="226849"/>
          </a:xfrm>
          <a:prstGeom prst="rect">
            <a:avLst/>
          </a:prstGeom>
        </p:spPr>
      </p:pic>
      <p:pic>
        <p:nvPicPr>
          <p:cNvPr id="17" name="Picture 16">
            <a:hlinkClick r:id="rId6"/>
            <a:extLst>
              <a:ext uri="{FF2B5EF4-FFF2-40B4-BE49-F238E27FC236}">
                <a16:creationId xmlns:a16="http://schemas.microsoft.com/office/drawing/2014/main" id="{8FFCF065-7E61-D14D-A6F6-F9F7FC7867F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560673" y="5769741"/>
            <a:ext cx="226849" cy="226849"/>
          </a:xfrm>
          <a:prstGeom prst="rect">
            <a:avLst/>
          </a:prstGeom>
        </p:spPr>
      </p:pic>
      <p:pic>
        <p:nvPicPr>
          <p:cNvPr id="20" name="Picture 19">
            <a:hlinkClick r:id="rId8"/>
            <a:extLst>
              <a:ext uri="{FF2B5EF4-FFF2-40B4-BE49-F238E27FC236}">
                <a16:creationId xmlns:a16="http://schemas.microsoft.com/office/drawing/2014/main" id="{F8AAB54B-6297-9D4A-8319-9297410F7A5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7842137" y="5769741"/>
            <a:ext cx="226849" cy="226849"/>
          </a:xfrm>
          <a:prstGeom prst="rect">
            <a:avLst/>
          </a:prstGeom>
        </p:spPr>
      </p:pic>
      <p:pic>
        <p:nvPicPr>
          <p:cNvPr id="21" name="Picture 20">
            <a:hlinkClick r:id="rId10"/>
            <a:extLst>
              <a:ext uri="{FF2B5EF4-FFF2-40B4-BE49-F238E27FC236}">
                <a16:creationId xmlns:a16="http://schemas.microsoft.com/office/drawing/2014/main" id="{8F580DB3-E8FA-DA47-8EB1-C1CF3DC9CFBC}"/>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8117109" y="5769741"/>
            <a:ext cx="226849" cy="226849"/>
          </a:xfrm>
          <a:prstGeom prst="rect">
            <a:avLst/>
          </a:prstGeom>
        </p:spPr>
      </p:pic>
      <p:pic>
        <p:nvPicPr>
          <p:cNvPr id="22" name="Picture 21">
            <a:hlinkClick r:id="rId12"/>
            <a:extLst>
              <a:ext uri="{FF2B5EF4-FFF2-40B4-BE49-F238E27FC236}">
                <a16:creationId xmlns:a16="http://schemas.microsoft.com/office/drawing/2014/main" id="{1B500159-97C8-5B40-8A04-4A9908AFB4A0}"/>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392085" y="5769741"/>
            <a:ext cx="226849" cy="226849"/>
          </a:xfrm>
          <a:prstGeom prst="rect">
            <a:avLst/>
          </a:prstGeom>
        </p:spPr>
      </p:pic>
      <p:pic>
        <p:nvPicPr>
          <p:cNvPr id="26" name="Picture 25">
            <a:hlinkClick r:id="rId14"/>
            <a:extLst>
              <a:ext uri="{FF2B5EF4-FFF2-40B4-BE49-F238E27FC236}">
                <a16:creationId xmlns:a16="http://schemas.microsoft.com/office/drawing/2014/main" id="{AB6EDC26-2E92-C341-8BE3-6063C00A2482}"/>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8667061" y="5769741"/>
            <a:ext cx="226849" cy="226849"/>
          </a:xfrm>
          <a:prstGeom prst="rect">
            <a:avLst/>
          </a:prstGeom>
        </p:spPr>
      </p:pic>
    </p:spTree>
    <p:extLst>
      <p:ext uri="{BB962C8B-B14F-4D97-AF65-F5344CB8AC3E}">
        <p14:creationId xmlns:p14="http://schemas.microsoft.com/office/powerpoint/2010/main" val="692450968"/>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5" Type="http://schemas.openxmlformats.org/officeDocument/2006/relationships/slideLayout" Target="../slideLayouts/slideLayout16.xml"/><Relationship Id="rId61" Type="http://schemas.openxmlformats.org/officeDocument/2006/relationships/theme" Target="../theme/theme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image" Target="../media/image1.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image" Target="../media/image15.png"/><Relationship Id="rId2" Type="http://schemas.openxmlformats.org/officeDocument/2006/relationships/slideLayout" Target="../slideLayouts/slideLayout86.xml"/><Relationship Id="rId16" Type="http://schemas.openxmlformats.org/officeDocument/2006/relationships/theme" Target="../theme/theme4.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9" Type="http://schemas.openxmlformats.org/officeDocument/2006/relationships/theme" Target="../theme/theme5.xml"/><Relationship Id="rId21" Type="http://schemas.openxmlformats.org/officeDocument/2006/relationships/slideLayout" Target="../slideLayouts/slideLayout120.xml"/><Relationship Id="rId34" Type="http://schemas.openxmlformats.org/officeDocument/2006/relationships/slideLayout" Target="../slideLayouts/slideLayout133.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slideLayout" Target="../slideLayouts/slideLayout132.xml"/><Relationship Id="rId38" Type="http://schemas.openxmlformats.org/officeDocument/2006/relationships/slideLayout" Target="../slideLayouts/slideLayout137.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29" Type="http://schemas.openxmlformats.org/officeDocument/2006/relationships/slideLayout" Target="../slideLayouts/slideLayout128.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slideLayout" Target="../slideLayouts/slideLayout131.xml"/><Relationship Id="rId37" Type="http://schemas.openxmlformats.org/officeDocument/2006/relationships/slideLayout" Target="../slideLayouts/slideLayout136.xml"/><Relationship Id="rId40" Type="http://schemas.openxmlformats.org/officeDocument/2006/relationships/image" Target="../media/image39.png"/><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36" Type="http://schemas.openxmlformats.org/officeDocument/2006/relationships/slideLayout" Target="../slideLayouts/slideLayout135.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slideLayout" Target="../slideLayouts/slideLayout130.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35" Type="http://schemas.openxmlformats.org/officeDocument/2006/relationships/slideLayout" Target="../slideLayouts/slideLayout134.xml"/><Relationship Id="rId8" Type="http://schemas.openxmlformats.org/officeDocument/2006/relationships/slideLayout" Target="../slideLayouts/slideLayout107.xml"/><Relationship Id="rId3" Type="http://schemas.openxmlformats.org/officeDocument/2006/relationships/slideLayout" Target="../slideLayouts/slideLayout102.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26" Type="http://schemas.openxmlformats.org/officeDocument/2006/relationships/slideLayout" Target="../slideLayouts/slideLayout163.xml"/><Relationship Id="rId3" Type="http://schemas.openxmlformats.org/officeDocument/2006/relationships/slideLayout" Target="../slideLayouts/slideLayout140.xml"/><Relationship Id="rId21" Type="http://schemas.openxmlformats.org/officeDocument/2006/relationships/slideLayout" Target="../slideLayouts/slideLayout158.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5" Type="http://schemas.openxmlformats.org/officeDocument/2006/relationships/slideLayout" Target="../slideLayouts/slideLayout162.xml"/><Relationship Id="rId33" Type="http://schemas.openxmlformats.org/officeDocument/2006/relationships/image" Target="../media/image51.png"/><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slideLayout" Target="../slideLayouts/slideLayout157.xml"/><Relationship Id="rId29" Type="http://schemas.openxmlformats.org/officeDocument/2006/relationships/slideLayout" Target="../slideLayouts/slideLayout166.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24" Type="http://schemas.openxmlformats.org/officeDocument/2006/relationships/slideLayout" Target="../slideLayouts/slideLayout161.xml"/><Relationship Id="rId32" Type="http://schemas.openxmlformats.org/officeDocument/2006/relationships/image" Target="../media/image50.jpeg"/><Relationship Id="rId5" Type="http://schemas.openxmlformats.org/officeDocument/2006/relationships/slideLayout" Target="../slideLayouts/slideLayout142.xml"/><Relationship Id="rId15" Type="http://schemas.openxmlformats.org/officeDocument/2006/relationships/slideLayout" Target="../slideLayouts/slideLayout152.xml"/><Relationship Id="rId23" Type="http://schemas.openxmlformats.org/officeDocument/2006/relationships/slideLayout" Target="../slideLayouts/slideLayout160.xml"/><Relationship Id="rId28" Type="http://schemas.openxmlformats.org/officeDocument/2006/relationships/slideLayout" Target="../slideLayouts/slideLayout165.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31" Type="http://schemas.openxmlformats.org/officeDocument/2006/relationships/theme" Target="../theme/theme6.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 Id="rId22" Type="http://schemas.openxmlformats.org/officeDocument/2006/relationships/slideLayout" Target="../slideLayouts/slideLayout159.xml"/><Relationship Id="rId27" Type="http://schemas.openxmlformats.org/officeDocument/2006/relationships/slideLayout" Target="../slideLayouts/slideLayout164.xml"/><Relationship Id="rId30" Type="http://schemas.openxmlformats.org/officeDocument/2006/relationships/slideLayout" Target="../slideLayouts/slideLayout167.xml"/><Relationship Id="rId8" Type="http://schemas.openxmlformats.org/officeDocument/2006/relationships/slideLayout" Target="../slideLayouts/slideLayout145.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80.xml"/><Relationship Id="rId18" Type="http://schemas.openxmlformats.org/officeDocument/2006/relationships/slideLayout" Target="../slideLayouts/slideLayout185.xml"/><Relationship Id="rId26" Type="http://schemas.openxmlformats.org/officeDocument/2006/relationships/slideLayout" Target="../slideLayouts/slideLayout193.xml"/><Relationship Id="rId3" Type="http://schemas.openxmlformats.org/officeDocument/2006/relationships/slideLayout" Target="../slideLayouts/slideLayout170.xml"/><Relationship Id="rId21" Type="http://schemas.openxmlformats.org/officeDocument/2006/relationships/slideLayout" Target="../slideLayouts/slideLayout188.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17" Type="http://schemas.openxmlformats.org/officeDocument/2006/relationships/slideLayout" Target="../slideLayouts/slideLayout184.xml"/><Relationship Id="rId25" Type="http://schemas.openxmlformats.org/officeDocument/2006/relationships/slideLayout" Target="../slideLayouts/slideLayout192.xml"/><Relationship Id="rId33" Type="http://schemas.openxmlformats.org/officeDocument/2006/relationships/image" Target="../media/image51.png"/><Relationship Id="rId2" Type="http://schemas.openxmlformats.org/officeDocument/2006/relationships/slideLayout" Target="../slideLayouts/slideLayout169.xml"/><Relationship Id="rId16" Type="http://schemas.openxmlformats.org/officeDocument/2006/relationships/slideLayout" Target="../slideLayouts/slideLayout183.xml"/><Relationship Id="rId20" Type="http://schemas.openxmlformats.org/officeDocument/2006/relationships/slideLayout" Target="../slideLayouts/slideLayout187.xml"/><Relationship Id="rId29" Type="http://schemas.openxmlformats.org/officeDocument/2006/relationships/slideLayout" Target="../slideLayouts/slideLayout196.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24" Type="http://schemas.openxmlformats.org/officeDocument/2006/relationships/slideLayout" Target="../slideLayouts/slideLayout191.xml"/><Relationship Id="rId32" Type="http://schemas.openxmlformats.org/officeDocument/2006/relationships/image" Target="../media/image50.jpeg"/><Relationship Id="rId5" Type="http://schemas.openxmlformats.org/officeDocument/2006/relationships/slideLayout" Target="../slideLayouts/slideLayout172.xml"/><Relationship Id="rId15" Type="http://schemas.openxmlformats.org/officeDocument/2006/relationships/slideLayout" Target="../slideLayouts/slideLayout182.xml"/><Relationship Id="rId23" Type="http://schemas.openxmlformats.org/officeDocument/2006/relationships/slideLayout" Target="../slideLayouts/slideLayout190.xml"/><Relationship Id="rId28" Type="http://schemas.openxmlformats.org/officeDocument/2006/relationships/slideLayout" Target="../slideLayouts/slideLayout195.xml"/><Relationship Id="rId10" Type="http://schemas.openxmlformats.org/officeDocument/2006/relationships/slideLayout" Target="../slideLayouts/slideLayout177.xml"/><Relationship Id="rId19" Type="http://schemas.openxmlformats.org/officeDocument/2006/relationships/slideLayout" Target="../slideLayouts/slideLayout186.xml"/><Relationship Id="rId31" Type="http://schemas.openxmlformats.org/officeDocument/2006/relationships/theme" Target="../theme/theme7.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 Id="rId22" Type="http://schemas.openxmlformats.org/officeDocument/2006/relationships/slideLayout" Target="../slideLayouts/slideLayout189.xml"/><Relationship Id="rId27" Type="http://schemas.openxmlformats.org/officeDocument/2006/relationships/slideLayout" Target="../slideLayouts/slideLayout194.xml"/><Relationship Id="rId30" Type="http://schemas.openxmlformats.org/officeDocument/2006/relationships/slideLayout" Target="../slideLayouts/slideLayout197.xml"/><Relationship Id="rId8" Type="http://schemas.openxmlformats.org/officeDocument/2006/relationships/slideLayout" Target="../slideLayouts/slideLayout1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0D2007-2E8B-49B6-A8D2-9774E22B0F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ED0F331-D723-45B1-BC1D-DC8BCE9CF3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5E9B41-C402-4593-A0CD-1CD5EB25EA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03AAA3-5C44-4904-85F7-6DE74B7F4A36}" type="datetimeFigureOut">
              <a:rPr lang="en-US" smtClean="0"/>
              <a:t>4/9/2022</a:t>
            </a:fld>
            <a:endParaRPr lang="en-US"/>
          </a:p>
        </p:txBody>
      </p:sp>
      <p:sp>
        <p:nvSpPr>
          <p:cNvPr id="5" name="Footer Placeholder 4">
            <a:extLst>
              <a:ext uri="{FF2B5EF4-FFF2-40B4-BE49-F238E27FC236}">
                <a16:creationId xmlns:a16="http://schemas.microsoft.com/office/drawing/2014/main" id="{58DD7FCB-B17D-4D3A-BE2E-5A85C9354B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DA9B656-1563-4907-9832-766EAEC3FB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494312-72FB-4E0A-84B9-1C52E0C1BD4D}" type="slidenum">
              <a:rPr lang="en-US" smtClean="0"/>
              <a:t>‹#›</a:t>
            </a:fld>
            <a:endParaRPr lang="en-US"/>
          </a:p>
        </p:txBody>
      </p:sp>
    </p:spTree>
    <p:extLst>
      <p:ext uri="{BB962C8B-B14F-4D97-AF65-F5344CB8AC3E}">
        <p14:creationId xmlns:p14="http://schemas.microsoft.com/office/powerpoint/2010/main" val="34684375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62" cstate="hq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91119588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Lst>
  <p:transition advClick="0" advTm="20000">
    <p:push dir="u"/>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5CC461-C95D-4D3F-9A08-144ED53F98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BE"/>
          </a:p>
        </p:txBody>
      </p:sp>
      <p:sp>
        <p:nvSpPr>
          <p:cNvPr id="3" name="Text Placeholder 2">
            <a:extLst>
              <a:ext uri="{FF2B5EF4-FFF2-40B4-BE49-F238E27FC236}">
                <a16:creationId xmlns:a16="http://schemas.microsoft.com/office/drawing/2014/main" id="{02F0C183-B79B-4DB9-81FD-3FDED41DAE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72FF20B6-AD16-4B1B-BE5B-050E91AF01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B817D8-A256-43F5-9E48-2457D514F3ED}" type="datetimeFigureOut">
              <a:rPr lang="en-BE" smtClean="0"/>
              <a:t>04/09/2022</a:t>
            </a:fld>
            <a:endParaRPr lang="en-BE"/>
          </a:p>
        </p:txBody>
      </p:sp>
      <p:sp>
        <p:nvSpPr>
          <p:cNvPr id="5" name="Footer Placeholder 4">
            <a:extLst>
              <a:ext uri="{FF2B5EF4-FFF2-40B4-BE49-F238E27FC236}">
                <a16:creationId xmlns:a16="http://schemas.microsoft.com/office/drawing/2014/main" id="{D9D985C9-258A-4B4F-9273-917113B4F3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288E530B-F3FC-42BE-A5B8-2BB7A6EB6C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945D10-03F7-49F7-A688-D830F09AF753}" type="slidenum">
              <a:rPr lang="en-BE" smtClean="0"/>
              <a:t>‹#›</a:t>
            </a:fld>
            <a:endParaRPr lang="en-BE"/>
          </a:p>
        </p:txBody>
      </p:sp>
    </p:spTree>
    <p:extLst>
      <p:ext uri="{BB962C8B-B14F-4D97-AF65-F5344CB8AC3E}">
        <p14:creationId xmlns:p14="http://schemas.microsoft.com/office/powerpoint/2010/main" val="1834956743"/>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A484746B-703E-4CB2-9541-86C8E8E23BEA}"/>
              </a:ext>
            </a:extLst>
          </p:cNvPr>
          <p:cNvSpPr>
            <a:spLocks noGrp="1" noChangeArrowheads="1"/>
          </p:cNvSpPr>
          <p:nvPr>
            <p:ph type="title"/>
          </p:nvPr>
        </p:nvSpPr>
        <p:spPr bwMode="auto">
          <a:xfrm>
            <a:off x="472017" y="768351"/>
            <a:ext cx="11216216" cy="999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C21FBF2F-DE5F-49FB-BFFB-A2BA9FC8728C}"/>
              </a:ext>
            </a:extLst>
          </p:cNvPr>
          <p:cNvSpPr>
            <a:spLocks noGrp="1" noChangeArrowheads="1"/>
          </p:cNvSpPr>
          <p:nvPr>
            <p:ph type="body" idx="1"/>
          </p:nvPr>
        </p:nvSpPr>
        <p:spPr bwMode="auto">
          <a:xfrm>
            <a:off x="472018" y="1951567"/>
            <a:ext cx="11144249"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 name="Footer Placeholder 4">
            <a:extLst>
              <a:ext uri="{FF2B5EF4-FFF2-40B4-BE49-F238E27FC236}">
                <a16:creationId xmlns:a16="http://schemas.microsoft.com/office/drawing/2014/main" id="{2B92EAB7-964D-46E9-AE98-25620659B270}"/>
              </a:ext>
            </a:extLst>
          </p:cNvPr>
          <p:cNvSpPr>
            <a:spLocks noGrp="1"/>
          </p:cNvSpPr>
          <p:nvPr>
            <p:ph type="ftr" sz="quarter" idx="3"/>
          </p:nvPr>
        </p:nvSpPr>
        <p:spPr>
          <a:xfrm>
            <a:off x="486833" y="6508751"/>
            <a:ext cx="3860800" cy="243416"/>
          </a:xfrm>
          <a:prstGeom prst="rect">
            <a:avLst/>
          </a:prstGeom>
        </p:spPr>
        <p:txBody>
          <a:bodyPr vert="horz" lIns="91440" tIns="45720" rIns="91440" bIns="45720" rtlCol="0" anchor="ctr"/>
          <a:lstStyle>
            <a:lvl1pPr algn="l" eaLnBrk="1" fontAlgn="auto" hangingPunct="1">
              <a:spcBef>
                <a:spcPts val="0"/>
              </a:spcBef>
              <a:spcAft>
                <a:spcPts val="0"/>
              </a:spcAft>
              <a:defRPr sz="800">
                <a:solidFill>
                  <a:schemeClr val="tx2"/>
                </a:solidFill>
                <a:latin typeface="+mn-lt"/>
              </a:defRPr>
            </a:lvl1pPr>
          </a:lstStyle>
          <a:p>
            <a:pPr>
              <a:defRPr/>
            </a:pPr>
            <a:r>
              <a:rPr lang="en-US"/>
              <a:t>© 2015  IoT Talent Consortium. All rights reserved. </a:t>
            </a:r>
          </a:p>
        </p:txBody>
      </p:sp>
      <p:sp>
        <p:nvSpPr>
          <p:cNvPr id="6" name="Slide Number Placeholder 5">
            <a:extLst>
              <a:ext uri="{FF2B5EF4-FFF2-40B4-BE49-F238E27FC236}">
                <a16:creationId xmlns:a16="http://schemas.microsoft.com/office/drawing/2014/main" id="{694177AC-68E5-4B48-A5F2-897584E2459E}"/>
              </a:ext>
            </a:extLst>
          </p:cNvPr>
          <p:cNvSpPr>
            <a:spLocks noGrp="1"/>
          </p:cNvSpPr>
          <p:nvPr>
            <p:ph type="sldNum" sz="quarter" idx="4"/>
          </p:nvPr>
        </p:nvSpPr>
        <p:spPr>
          <a:xfrm>
            <a:off x="11176000" y="6508751"/>
            <a:ext cx="543984" cy="243416"/>
          </a:xfrm>
          <a:prstGeom prst="rect">
            <a:avLst/>
          </a:prstGeom>
        </p:spPr>
        <p:txBody>
          <a:bodyPr vert="horz" lIns="91440" tIns="45720" rIns="91440" bIns="45720" rtlCol="0" anchor="ctr"/>
          <a:lstStyle>
            <a:lvl1pPr algn="r" eaLnBrk="1" fontAlgn="auto" hangingPunct="1">
              <a:spcBef>
                <a:spcPts val="0"/>
              </a:spcBef>
              <a:spcAft>
                <a:spcPts val="0"/>
              </a:spcAft>
              <a:defRPr sz="933">
                <a:solidFill>
                  <a:schemeClr val="tx2"/>
                </a:solidFill>
                <a:latin typeface="+mn-lt"/>
              </a:defRPr>
            </a:lvl1pPr>
          </a:lstStyle>
          <a:p>
            <a:pPr>
              <a:defRPr/>
            </a:pPr>
            <a:fld id="{E9C35A8A-B564-44AC-AB04-49C810C04EF3}" type="slidenum">
              <a:rPr lang="en-US"/>
              <a:pPr>
                <a:defRPr/>
              </a:pPr>
              <a:t>‹#›</a:t>
            </a:fld>
            <a:endParaRPr lang="en-US"/>
          </a:p>
        </p:txBody>
      </p:sp>
      <p:cxnSp>
        <p:nvCxnSpPr>
          <p:cNvPr id="18" name="Straight Connector 17">
            <a:extLst>
              <a:ext uri="{FF2B5EF4-FFF2-40B4-BE49-F238E27FC236}">
                <a16:creationId xmlns:a16="http://schemas.microsoft.com/office/drawing/2014/main" id="{E15FF78D-67A7-4B84-BF29-AF147CB6D552}"/>
              </a:ext>
            </a:extLst>
          </p:cNvPr>
          <p:cNvCxnSpPr/>
          <p:nvPr userDrawn="1"/>
        </p:nvCxnSpPr>
        <p:spPr>
          <a:xfrm>
            <a:off x="609600" y="670984"/>
            <a:ext cx="109728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22266DE1-2506-44A3-85CC-7D42FBBC5A15}"/>
              </a:ext>
            </a:extLst>
          </p:cNvPr>
          <p:cNvSpPr>
            <a:spLocks noGrp="1"/>
          </p:cNvSpPr>
          <p:nvPr>
            <p:ph type="dt" sz="half" idx="2"/>
          </p:nvPr>
        </p:nvSpPr>
        <p:spPr>
          <a:xfrm>
            <a:off x="838200" y="6356351"/>
            <a:ext cx="27432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6462D3B5-A9C1-418B-82E9-BEA1C9D73464}" type="datetimeFigureOut">
              <a:rPr lang="en-US" smtClean="0"/>
              <a:t>4/9/2022</a:t>
            </a:fld>
            <a:endParaRPr lang="en-US"/>
          </a:p>
        </p:txBody>
      </p:sp>
      <p:pic>
        <p:nvPicPr>
          <p:cNvPr id="4" name="Picture 3" descr="Text&#10;&#10;Description automatically generated">
            <a:extLst>
              <a:ext uri="{FF2B5EF4-FFF2-40B4-BE49-F238E27FC236}">
                <a16:creationId xmlns:a16="http://schemas.microsoft.com/office/drawing/2014/main" id="{D56FA8E1-EE72-4A26-AB87-257AF8994B8B}"/>
              </a:ext>
            </a:extLst>
          </p:cNvPr>
          <p:cNvPicPr>
            <a:picLocks noChangeAspect="1"/>
          </p:cNvPicPr>
          <p:nvPr userDrawn="1"/>
        </p:nvPicPr>
        <p:blipFill>
          <a:blip r:embed="rId17"/>
          <a:stretch>
            <a:fillRect/>
          </a:stretch>
        </p:blipFill>
        <p:spPr>
          <a:xfrm>
            <a:off x="9882967" y="70683"/>
            <a:ext cx="1866900" cy="570045"/>
          </a:xfrm>
          <a:prstGeom prst="rect">
            <a:avLst/>
          </a:prstGeom>
        </p:spPr>
      </p:pic>
    </p:spTree>
    <p:extLst>
      <p:ext uri="{BB962C8B-B14F-4D97-AF65-F5344CB8AC3E}">
        <p14:creationId xmlns:p14="http://schemas.microsoft.com/office/powerpoint/2010/main" val="1528717819"/>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9" r:id="rId13"/>
    <p:sldLayoutId id="2147483750" r:id="rId14"/>
    <p:sldLayoutId id="2147483751" r:id="rId15"/>
  </p:sldLayoutIdLst>
  <p:transition spd="med">
    <p:fade/>
  </p:transition>
  <p:hf hdr="0" dt="0"/>
  <p:txStyles>
    <p:titleStyle>
      <a:lvl1pPr algn="l" rtl="0" eaLnBrk="0" fontAlgn="base" hangingPunct="0">
        <a:lnSpc>
          <a:spcPct val="90000"/>
        </a:lnSpc>
        <a:spcBef>
          <a:spcPct val="0"/>
        </a:spcBef>
        <a:spcAft>
          <a:spcPct val="0"/>
        </a:spcAft>
        <a:defRPr sz="2933" kern="1200">
          <a:solidFill>
            <a:schemeClr val="accent1"/>
          </a:solidFill>
          <a:latin typeface="+mj-lt"/>
          <a:ea typeface="+mj-ea"/>
          <a:cs typeface="+mj-cs"/>
        </a:defRPr>
      </a:lvl1pPr>
      <a:lvl2pPr algn="l" rtl="0" eaLnBrk="0" fontAlgn="base" hangingPunct="0">
        <a:lnSpc>
          <a:spcPct val="90000"/>
        </a:lnSpc>
        <a:spcBef>
          <a:spcPct val="0"/>
        </a:spcBef>
        <a:spcAft>
          <a:spcPct val="0"/>
        </a:spcAft>
        <a:defRPr sz="2933">
          <a:solidFill>
            <a:schemeClr val="accent1"/>
          </a:solidFill>
          <a:latin typeface="Arial" panose="020B0604020202020204" pitchFamily="34" charset="0"/>
        </a:defRPr>
      </a:lvl2pPr>
      <a:lvl3pPr algn="l" rtl="0" eaLnBrk="0" fontAlgn="base" hangingPunct="0">
        <a:lnSpc>
          <a:spcPct val="90000"/>
        </a:lnSpc>
        <a:spcBef>
          <a:spcPct val="0"/>
        </a:spcBef>
        <a:spcAft>
          <a:spcPct val="0"/>
        </a:spcAft>
        <a:defRPr sz="2933">
          <a:solidFill>
            <a:schemeClr val="accent1"/>
          </a:solidFill>
          <a:latin typeface="Arial" panose="020B0604020202020204" pitchFamily="34" charset="0"/>
        </a:defRPr>
      </a:lvl3pPr>
      <a:lvl4pPr algn="l" rtl="0" eaLnBrk="0" fontAlgn="base" hangingPunct="0">
        <a:lnSpc>
          <a:spcPct val="90000"/>
        </a:lnSpc>
        <a:spcBef>
          <a:spcPct val="0"/>
        </a:spcBef>
        <a:spcAft>
          <a:spcPct val="0"/>
        </a:spcAft>
        <a:defRPr sz="2933">
          <a:solidFill>
            <a:schemeClr val="accent1"/>
          </a:solidFill>
          <a:latin typeface="Arial" panose="020B0604020202020204" pitchFamily="34" charset="0"/>
        </a:defRPr>
      </a:lvl4pPr>
      <a:lvl5pPr algn="l" rtl="0" eaLnBrk="0" fontAlgn="base" hangingPunct="0">
        <a:lnSpc>
          <a:spcPct val="90000"/>
        </a:lnSpc>
        <a:spcBef>
          <a:spcPct val="0"/>
        </a:spcBef>
        <a:spcAft>
          <a:spcPct val="0"/>
        </a:spcAft>
        <a:defRPr sz="2933">
          <a:solidFill>
            <a:schemeClr val="accent1"/>
          </a:solidFill>
          <a:latin typeface="Arial" panose="020B0604020202020204" pitchFamily="34" charset="0"/>
        </a:defRPr>
      </a:lvl5pPr>
      <a:lvl6pPr marL="609585" algn="l" rtl="0" fontAlgn="base">
        <a:lnSpc>
          <a:spcPct val="90000"/>
        </a:lnSpc>
        <a:spcBef>
          <a:spcPct val="0"/>
        </a:spcBef>
        <a:spcAft>
          <a:spcPct val="0"/>
        </a:spcAft>
        <a:defRPr sz="2933">
          <a:solidFill>
            <a:schemeClr val="accent1"/>
          </a:solidFill>
          <a:latin typeface="Arial" panose="020B0604020202020204" pitchFamily="34" charset="0"/>
        </a:defRPr>
      </a:lvl6pPr>
      <a:lvl7pPr marL="1219170" algn="l" rtl="0" fontAlgn="base">
        <a:lnSpc>
          <a:spcPct val="90000"/>
        </a:lnSpc>
        <a:spcBef>
          <a:spcPct val="0"/>
        </a:spcBef>
        <a:spcAft>
          <a:spcPct val="0"/>
        </a:spcAft>
        <a:defRPr sz="2933">
          <a:solidFill>
            <a:schemeClr val="accent1"/>
          </a:solidFill>
          <a:latin typeface="Arial" panose="020B0604020202020204" pitchFamily="34" charset="0"/>
        </a:defRPr>
      </a:lvl7pPr>
      <a:lvl8pPr marL="1828754" algn="l" rtl="0" fontAlgn="base">
        <a:lnSpc>
          <a:spcPct val="90000"/>
        </a:lnSpc>
        <a:spcBef>
          <a:spcPct val="0"/>
        </a:spcBef>
        <a:spcAft>
          <a:spcPct val="0"/>
        </a:spcAft>
        <a:defRPr sz="2933">
          <a:solidFill>
            <a:schemeClr val="accent1"/>
          </a:solidFill>
          <a:latin typeface="Arial" panose="020B0604020202020204" pitchFamily="34" charset="0"/>
        </a:defRPr>
      </a:lvl8pPr>
      <a:lvl9pPr marL="2438339" algn="l" rtl="0" fontAlgn="base">
        <a:lnSpc>
          <a:spcPct val="90000"/>
        </a:lnSpc>
        <a:spcBef>
          <a:spcPct val="0"/>
        </a:spcBef>
        <a:spcAft>
          <a:spcPct val="0"/>
        </a:spcAft>
        <a:defRPr sz="2933">
          <a:solidFill>
            <a:schemeClr val="accent1"/>
          </a:solidFill>
          <a:latin typeface="Arial" panose="020B0604020202020204" pitchFamily="34" charset="0"/>
        </a:defRPr>
      </a:lvl9pPr>
    </p:titleStyle>
    <p:bodyStyle>
      <a:lvl1pPr marL="230712" indent="-230712" algn="l" rtl="0" eaLnBrk="0" fontAlgn="base" hangingPunct="0">
        <a:lnSpc>
          <a:spcPct val="90000"/>
        </a:lnSpc>
        <a:spcBef>
          <a:spcPts val="1000"/>
        </a:spcBef>
        <a:spcAft>
          <a:spcPct val="0"/>
        </a:spcAft>
        <a:buSzPct val="80000"/>
        <a:buFont typeface="Arial" panose="020B0604020202020204" pitchFamily="34" charset="0"/>
        <a:buChar char="•"/>
        <a:defRPr kern="1200">
          <a:solidFill>
            <a:schemeClr val="tx2"/>
          </a:solidFill>
          <a:latin typeface="+mn-lt"/>
          <a:ea typeface="+mn-ea"/>
          <a:cs typeface="+mn-cs"/>
        </a:defRPr>
      </a:lvl1pPr>
      <a:lvl2pPr marL="455073" indent="-224361" algn="l" rtl="0" eaLnBrk="0" fontAlgn="base" hangingPunct="0">
        <a:lnSpc>
          <a:spcPct val="90000"/>
        </a:lnSpc>
        <a:spcBef>
          <a:spcPts val="500"/>
        </a:spcBef>
        <a:spcAft>
          <a:spcPct val="0"/>
        </a:spcAft>
        <a:buSzPct val="80000"/>
        <a:buFont typeface="Arial" panose="020B0604020202020204" pitchFamily="34" charset="0"/>
        <a:buChar char="•"/>
        <a:defRPr sz="2133" kern="1200">
          <a:solidFill>
            <a:schemeClr val="tx2"/>
          </a:solidFill>
          <a:latin typeface="+mn-lt"/>
          <a:ea typeface="+mn-ea"/>
          <a:cs typeface="+mn-cs"/>
        </a:defRPr>
      </a:lvl2pPr>
      <a:lvl3pPr marL="685783" indent="-230712" algn="l" rtl="0" eaLnBrk="0" fontAlgn="base" hangingPunct="0">
        <a:lnSpc>
          <a:spcPct val="90000"/>
        </a:lnSpc>
        <a:spcBef>
          <a:spcPts val="500"/>
        </a:spcBef>
        <a:spcAft>
          <a:spcPct val="0"/>
        </a:spcAft>
        <a:buSzPct val="80000"/>
        <a:buFont typeface="Arial" panose="020B0604020202020204" pitchFamily="34" charset="0"/>
        <a:buChar char="•"/>
        <a:defRPr sz="1867" kern="1200">
          <a:solidFill>
            <a:schemeClr val="tx2"/>
          </a:solidFill>
          <a:latin typeface="+mn-lt"/>
          <a:ea typeface="+mn-ea"/>
          <a:cs typeface="+mn-cs"/>
        </a:defRPr>
      </a:lvl3pPr>
      <a:lvl4pPr marL="916494" indent="-230712" algn="l" rtl="0" eaLnBrk="0" fontAlgn="base" hangingPunct="0">
        <a:lnSpc>
          <a:spcPct val="90000"/>
        </a:lnSpc>
        <a:spcBef>
          <a:spcPts val="500"/>
        </a:spcBef>
        <a:spcAft>
          <a:spcPct val="0"/>
        </a:spcAft>
        <a:buSzPct val="80000"/>
        <a:buFont typeface="Arial" panose="020B0604020202020204" pitchFamily="34" charset="0"/>
        <a:buChar char="•"/>
        <a:defRPr sz="1600" kern="1200">
          <a:solidFill>
            <a:schemeClr val="tx2"/>
          </a:solidFill>
          <a:latin typeface="+mn-lt"/>
          <a:ea typeface="+mn-ea"/>
          <a:cs typeface="+mn-cs"/>
        </a:defRPr>
      </a:lvl4pPr>
      <a:lvl5pPr marL="1140855" indent="-224361" algn="l" rtl="0" eaLnBrk="0" fontAlgn="base" hangingPunct="0">
        <a:lnSpc>
          <a:spcPct val="90000"/>
        </a:lnSpc>
        <a:spcBef>
          <a:spcPts val="500"/>
        </a:spcBef>
        <a:spcAft>
          <a:spcPct val="0"/>
        </a:spcAft>
        <a:buSzPct val="80000"/>
        <a:buFont typeface="Arial" panose="020B0604020202020204" pitchFamily="34" charset="0"/>
        <a:buChar char="•"/>
        <a:defRPr sz="1600" kern="1200">
          <a:solidFill>
            <a:schemeClr val="tx2"/>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0"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043459973"/>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 id="2147483782" r:id="rId30"/>
    <p:sldLayoutId id="2147483783" r:id="rId31"/>
    <p:sldLayoutId id="2147483784" r:id="rId32"/>
    <p:sldLayoutId id="2147483785" r:id="rId33"/>
    <p:sldLayoutId id="2147483786" r:id="rId34"/>
    <p:sldLayoutId id="2147483787" r:id="rId35"/>
    <p:sldLayoutId id="2147483788" r:id="rId36"/>
    <p:sldLayoutId id="2147483789" r:id="rId37"/>
    <p:sldLayoutId id="2147483790" r:id="rId38"/>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2">
            <a:lum/>
          </a:blip>
          <a:srcRect/>
          <a:stretch>
            <a:fillRect/>
          </a:stretch>
        </a:blipFill>
        <a:effectLst/>
      </p:bgPr>
    </p:bg>
    <p:spTree>
      <p:nvGrpSpPr>
        <p:cNvPr id="1" name=""/>
        <p:cNvGrpSpPr/>
        <p:nvPr/>
      </p:nvGrpSpPr>
      <p:grpSpPr>
        <a:xfrm>
          <a:off x="0" y="0"/>
          <a:ext cx="0" cy="0"/>
          <a:chOff x="0" y="0"/>
          <a:chExt cx="0" cy="0"/>
        </a:xfrm>
      </p:grpSpPr>
      <p:sp>
        <p:nvSpPr>
          <p:cNvPr id="6" name="Graphic 6">
            <a:extLst>
              <a:ext uri="{FF2B5EF4-FFF2-40B4-BE49-F238E27FC236}">
                <a16:creationId xmlns:a16="http://schemas.microsoft.com/office/drawing/2014/main" id="{16CB0E5E-BE1C-8848-8CDC-022459D00C86}"/>
              </a:ext>
            </a:extLst>
          </p:cNvPr>
          <p:cNvSpPr/>
          <p:nvPr userDrawn="1"/>
        </p:nvSpPr>
        <p:spPr>
          <a:xfrm>
            <a:off x="3171265" y="6298639"/>
            <a:ext cx="5849471" cy="560378"/>
          </a:xfrm>
          <a:custGeom>
            <a:avLst/>
            <a:gdLst>
              <a:gd name="connsiteX0" fmla="*/ 5849471 w 5849471"/>
              <a:gd name="connsiteY0" fmla="*/ 560378 h 560378"/>
              <a:gd name="connsiteX1" fmla="*/ 5362949 w 5849471"/>
              <a:gd name="connsiteY1" fmla="*/ 73469 h 560378"/>
              <a:gd name="connsiteX2" fmla="*/ 5185948 w 5849471"/>
              <a:gd name="connsiteY2" fmla="*/ 0 h 560378"/>
              <a:gd name="connsiteX3" fmla="*/ 662940 w 5849471"/>
              <a:gd name="connsiteY3" fmla="*/ 0 h 560378"/>
              <a:gd name="connsiteX4" fmla="*/ 485938 w 5849471"/>
              <a:gd name="connsiteY4" fmla="*/ 73469 h 560378"/>
              <a:gd name="connsiteX5" fmla="*/ 0 w 5849471"/>
              <a:gd name="connsiteY5" fmla="*/ 560378 h 56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9471" h="560378">
                <a:moveTo>
                  <a:pt x="5849471" y="560378"/>
                </a:moveTo>
                <a:lnTo>
                  <a:pt x="5362949" y="73469"/>
                </a:lnTo>
                <a:cubicBezTo>
                  <a:pt x="5316002" y="26441"/>
                  <a:pt x="5252335" y="15"/>
                  <a:pt x="5185948" y="0"/>
                </a:cubicBezTo>
                <a:lnTo>
                  <a:pt x="662940" y="0"/>
                </a:lnTo>
                <a:cubicBezTo>
                  <a:pt x="596548" y="-11"/>
                  <a:pt x="532874" y="26419"/>
                  <a:pt x="485938" y="73469"/>
                </a:cubicBezTo>
                <a:lnTo>
                  <a:pt x="0" y="560378"/>
                </a:lnTo>
                <a:close/>
              </a:path>
            </a:pathLst>
          </a:custGeom>
          <a:solidFill>
            <a:schemeClr val="bg1"/>
          </a:solidFill>
          <a:ln w="11673" cap="flat">
            <a:noFill/>
            <a:prstDash val="solid"/>
            <a:miter/>
          </a:ln>
          <a:effectLst>
            <a:innerShdw blurRad="127000" dist="50800" dir="16200000">
              <a:prstClr val="black">
                <a:alpha val="20000"/>
              </a:prstClr>
            </a:innerShdw>
          </a:effectLst>
        </p:spPr>
        <p:txBody>
          <a:bodyPr rtlCol="0" anchor="ctr"/>
          <a:lstStyle/>
          <a:p>
            <a:endParaRPr lang="en-US"/>
          </a:p>
        </p:txBody>
      </p:sp>
      <p:sp>
        <p:nvSpPr>
          <p:cNvPr id="7" name="Rectangle 6">
            <a:extLst>
              <a:ext uri="{FF2B5EF4-FFF2-40B4-BE49-F238E27FC236}">
                <a16:creationId xmlns:a16="http://schemas.microsoft.com/office/drawing/2014/main" id="{E25F198B-B08E-1940-BDE9-9022A92D31F6}"/>
              </a:ext>
            </a:extLst>
          </p:cNvPr>
          <p:cNvSpPr>
            <a:spLocks noChangeArrowheads="1"/>
          </p:cNvSpPr>
          <p:nvPr userDrawn="1"/>
        </p:nvSpPr>
        <p:spPr bwMode="auto">
          <a:xfrm>
            <a:off x="3582650" y="6483671"/>
            <a:ext cx="2766284" cy="200055"/>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r>
              <a:rPr lang="en-US" sz="700" kern="0" spc="27">
                <a:solidFill>
                  <a:schemeClr val="bg2"/>
                </a:solidFill>
                <a:latin typeface="Barlow" pitchFamily="2" charset="77"/>
                <a:ea typeface="Arial Unicode MS" charset="0"/>
                <a:cs typeface="Arial" panose="020B0604020202020204" pitchFamily="34" charset="0"/>
              </a:rPr>
              <a:t>CONFIDENTIAL • Copyright ©2021 Rockwell Automation, Inc. </a:t>
            </a:r>
          </a:p>
        </p:txBody>
      </p:sp>
      <p:sp>
        <p:nvSpPr>
          <p:cNvPr id="8" name="Rectangle 7">
            <a:extLst>
              <a:ext uri="{FF2B5EF4-FFF2-40B4-BE49-F238E27FC236}">
                <a16:creationId xmlns:a16="http://schemas.microsoft.com/office/drawing/2014/main" id="{8557D7B0-E060-F449-8E66-9B25014C7E75}"/>
              </a:ext>
            </a:extLst>
          </p:cNvPr>
          <p:cNvSpPr>
            <a:spLocks noChangeArrowheads="1"/>
          </p:cNvSpPr>
          <p:nvPr userDrawn="1"/>
        </p:nvSpPr>
        <p:spPr bwMode="auto">
          <a:xfrm>
            <a:off x="6075929" y="6460588"/>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b="1" kern="0" spc="27" smtClean="0">
                <a:solidFill>
                  <a:schemeClr val="tx1"/>
                </a:solidFill>
                <a:latin typeface="Barlow" pitchFamily="2" charset="77"/>
                <a:ea typeface="Arial Unicode MS" charset="0"/>
                <a:cs typeface="Arial" panose="020B0604020202020204" pitchFamily="34" charset="0"/>
              </a:rPr>
              <a:pPr algn="r" eaLnBrk="0" hangingPunct="0">
                <a:lnSpc>
                  <a:spcPct val="100000"/>
                </a:lnSpc>
                <a:defRPr/>
              </a:pPr>
              <a:t>‹#›</a:t>
            </a:fld>
            <a:endParaRPr lang="en-US" sz="1000" b="1" kern="0" spc="27">
              <a:solidFill>
                <a:schemeClr val="tx1"/>
              </a:solidFill>
              <a:latin typeface="Barlow" pitchFamily="2" charset="77"/>
              <a:ea typeface="Arial Unicode MS" charset="0"/>
              <a:cs typeface="Arial" panose="020B0604020202020204" pitchFamily="34" charset="0"/>
            </a:endParaRPr>
          </a:p>
        </p:txBody>
      </p:sp>
      <p:pic>
        <p:nvPicPr>
          <p:cNvPr id="9" name="Picture 8">
            <a:extLst>
              <a:ext uri="{FF2B5EF4-FFF2-40B4-BE49-F238E27FC236}">
                <a16:creationId xmlns:a16="http://schemas.microsoft.com/office/drawing/2014/main" id="{156EC5C9-3D41-A445-B5EF-0B9ADDE9AD6E}"/>
              </a:ext>
            </a:extLst>
          </p:cNvPr>
          <p:cNvPicPr>
            <a:picLocks noChangeAspect="1"/>
          </p:cNvPicPr>
          <p:nvPr userDrawn="1"/>
        </p:nvPicPr>
        <p:blipFill>
          <a:blip r:embed="rId33"/>
          <a:srcRect/>
          <a:stretch/>
        </p:blipFill>
        <p:spPr>
          <a:xfrm>
            <a:off x="6891203" y="6316927"/>
            <a:ext cx="1539014" cy="523264"/>
          </a:xfrm>
          <a:prstGeom prst="rect">
            <a:avLst/>
          </a:prstGeom>
          <a:effectLst/>
        </p:spPr>
      </p:pic>
    </p:spTree>
    <p:extLst>
      <p:ext uri="{BB962C8B-B14F-4D97-AF65-F5344CB8AC3E}">
        <p14:creationId xmlns:p14="http://schemas.microsoft.com/office/powerpoint/2010/main" val="3719854282"/>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 id="2147483808" r:id="rId17"/>
    <p:sldLayoutId id="2147483809" r:id="rId18"/>
    <p:sldLayoutId id="2147483810" r:id="rId19"/>
    <p:sldLayoutId id="2147483811" r:id="rId20"/>
    <p:sldLayoutId id="2147483812" r:id="rId21"/>
    <p:sldLayoutId id="2147483813" r:id="rId22"/>
    <p:sldLayoutId id="2147483814" r:id="rId23"/>
    <p:sldLayoutId id="2147483815" r:id="rId24"/>
    <p:sldLayoutId id="2147483816" r:id="rId25"/>
    <p:sldLayoutId id="2147483817" r:id="rId26"/>
    <p:sldLayoutId id="2147483818" r:id="rId27"/>
    <p:sldLayoutId id="2147483819" r:id="rId28"/>
    <p:sldLayoutId id="2147483820" r:id="rId29"/>
    <p:sldLayoutId id="2147483821" r:id="rId30"/>
  </p:sldLayoutIdLst>
  <p:transition spd="med"/>
  <p:txStyles>
    <p:titleStyle>
      <a:lvl1pPr marL="0" indent="0" algn="l" rtl="0" eaLnBrk="1" fontAlgn="base" hangingPunct="1">
        <a:lnSpc>
          <a:spcPts val="3999"/>
        </a:lnSpc>
        <a:spcBef>
          <a:spcPct val="0"/>
        </a:spcBef>
        <a:spcAft>
          <a:spcPct val="0"/>
        </a:spcAft>
        <a:buFont typeface="Arial" panose="020B0604020202020204" pitchFamily="34" charset="0"/>
        <a:buNone/>
        <a:defRPr sz="2999" b="1">
          <a:solidFill>
            <a:schemeClr val="tx1"/>
          </a:solidFill>
          <a:latin typeface="Barlow" pitchFamily="2" charset="77"/>
          <a:ea typeface="+mj-ea"/>
          <a:cs typeface="Arial"/>
        </a:defRPr>
      </a:lvl1pPr>
      <a:lvl2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2pPr>
      <a:lvl3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3pPr>
      <a:lvl4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4pPr>
      <a:lvl5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5pPr>
      <a:lvl6pPr marL="609463"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6pPr>
      <a:lvl7pPr marL="1218926"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7pPr>
      <a:lvl8pPr marL="1828388"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8pPr>
      <a:lvl9pPr marL="2437851"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9pPr>
    </p:titleStyle>
    <p:bodyStyle>
      <a:lvl1pPr marL="383031" indent="-383031" algn="l" rtl="0" eaLnBrk="1" fontAlgn="base" hangingPunct="1">
        <a:lnSpc>
          <a:spcPct val="100000"/>
        </a:lnSpc>
        <a:spcBef>
          <a:spcPts val="0"/>
        </a:spcBef>
        <a:spcAft>
          <a:spcPts val="800"/>
        </a:spcAft>
        <a:buClr>
          <a:srgbClr val="BB2332"/>
        </a:buClr>
        <a:buFont typeface="Wingdings" charset="2"/>
        <a:buChar char="§"/>
        <a:defRPr sz="2000">
          <a:solidFill>
            <a:schemeClr val="bg2"/>
          </a:solidFill>
          <a:latin typeface="+mj-lt"/>
          <a:ea typeface="+mn-ea"/>
          <a:cs typeface="+mn-cs"/>
        </a:defRPr>
      </a:lvl1pPr>
      <a:lvl2pPr marL="1072909" indent="-304731" algn="l" rtl="0" eaLnBrk="1" fontAlgn="base" hangingPunct="1">
        <a:lnSpc>
          <a:spcPct val="100000"/>
        </a:lnSpc>
        <a:spcBef>
          <a:spcPts val="0"/>
        </a:spcBef>
        <a:spcAft>
          <a:spcPts val="800"/>
        </a:spcAft>
        <a:buClr>
          <a:schemeClr val="bg1">
            <a:lumMod val="50000"/>
          </a:schemeClr>
        </a:buClr>
        <a:buSzPct val="80000"/>
        <a:buFont typeface="Wingdings" charset="2"/>
        <a:buChar char="§"/>
        <a:defRPr sz="1600">
          <a:solidFill>
            <a:schemeClr val="bg2"/>
          </a:solidFill>
          <a:latin typeface="+mj-lt"/>
          <a:ea typeface="+mn-ea"/>
        </a:defRPr>
      </a:lvl2pPr>
      <a:lvl3pPr marL="1682372" indent="-304731" algn="l" rtl="0" eaLnBrk="1" fontAlgn="base" hangingPunct="1">
        <a:lnSpc>
          <a:spcPct val="100000"/>
        </a:lnSpc>
        <a:spcBef>
          <a:spcPts val="0"/>
        </a:spcBef>
        <a:spcAft>
          <a:spcPts val="800"/>
        </a:spcAft>
        <a:buClr>
          <a:schemeClr val="bg1">
            <a:lumMod val="50000"/>
          </a:schemeClr>
        </a:buClr>
        <a:buSzPct val="80000"/>
        <a:buFont typeface="Wingdings" charset="2"/>
        <a:buChar char="§"/>
        <a:defRPr sz="1400">
          <a:solidFill>
            <a:schemeClr val="bg2"/>
          </a:solidFill>
          <a:latin typeface="+mj-lt"/>
          <a:ea typeface="+mn-ea"/>
        </a:defRPr>
      </a:lvl3pPr>
      <a:lvl4pPr marL="2133120" indent="-304731" algn="l" rtl="0" eaLnBrk="1" fontAlgn="base" hangingPunct="1">
        <a:lnSpc>
          <a:spcPct val="100000"/>
        </a:lnSpc>
        <a:spcBef>
          <a:spcPts val="0"/>
        </a:spcBef>
        <a:spcAft>
          <a:spcPts val="800"/>
        </a:spcAft>
        <a:buClr>
          <a:schemeClr val="bg1">
            <a:lumMod val="50000"/>
          </a:schemeClr>
        </a:buClr>
        <a:buFont typeface="Wingdings" charset="2"/>
        <a:buChar char="§"/>
        <a:defRPr sz="1200" cap="none">
          <a:solidFill>
            <a:schemeClr val="bg2"/>
          </a:solidFill>
          <a:latin typeface="+mj-lt"/>
          <a:ea typeface="+mn-ea"/>
        </a:defRPr>
      </a:lvl4pPr>
      <a:lvl5pPr marL="2742582" indent="-304731" algn="l" rtl="0" eaLnBrk="1" fontAlgn="base" hangingPunct="1">
        <a:lnSpc>
          <a:spcPct val="100000"/>
        </a:lnSpc>
        <a:spcBef>
          <a:spcPts val="0"/>
        </a:spcBef>
        <a:spcAft>
          <a:spcPts val="800"/>
        </a:spcAft>
        <a:buClr>
          <a:schemeClr val="bg1">
            <a:lumMod val="50000"/>
          </a:schemeClr>
        </a:buClr>
        <a:buFont typeface="Wingdings" charset="2"/>
        <a:buChar char="§"/>
        <a:defRPr sz="1200" cap="none">
          <a:solidFill>
            <a:schemeClr val="bg2"/>
          </a:solidFill>
          <a:latin typeface="+mj-lt"/>
          <a:ea typeface="+mn-ea"/>
        </a:defRPr>
      </a:lvl5pPr>
      <a:lvl6pPr marL="3352045"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6pPr>
      <a:lvl7pPr marL="3961509"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7pPr>
      <a:lvl8pPr marL="4570972"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8pPr>
      <a:lvl9pPr marL="5180434"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9pPr>
    </p:bodyStyle>
    <p:otherStyle>
      <a:defPPr>
        <a:defRPr lang="en-US"/>
      </a:defPPr>
      <a:lvl1pPr marL="0" algn="l" defTabSz="609463" rtl="0" eaLnBrk="1" latinLnBrk="0" hangingPunct="1">
        <a:defRPr sz="2400" kern="1200">
          <a:solidFill>
            <a:schemeClr val="tx1"/>
          </a:solidFill>
          <a:latin typeface="+mn-lt"/>
          <a:ea typeface="+mn-ea"/>
          <a:cs typeface="+mn-cs"/>
        </a:defRPr>
      </a:lvl1pPr>
      <a:lvl2pPr marL="609463" algn="l" defTabSz="609463" rtl="0" eaLnBrk="1" latinLnBrk="0" hangingPunct="1">
        <a:defRPr sz="2400" kern="1200">
          <a:solidFill>
            <a:schemeClr val="tx1"/>
          </a:solidFill>
          <a:latin typeface="+mn-lt"/>
          <a:ea typeface="+mn-ea"/>
          <a:cs typeface="+mn-cs"/>
        </a:defRPr>
      </a:lvl2pPr>
      <a:lvl3pPr marL="1218926" algn="l" defTabSz="609463" rtl="0" eaLnBrk="1" latinLnBrk="0" hangingPunct="1">
        <a:defRPr sz="2400" kern="1200">
          <a:solidFill>
            <a:schemeClr val="tx1"/>
          </a:solidFill>
          <a:latin typeface="+mn-lt"/>
          <a:ea typeface="+mn-ea"/>
          <a:cs typeface="+mn-cs"/>
        </a:defRPr>
      </a:lvl3pPr>
      <a:lvl4pPr marL="1828388" algn="l" defTabSz="609463" rtl="0" eaLnBrk="1" latinLnBrk="0" hangingPunct="1">
        <a:defRPr sz="2400" kern="1200">
          <a:solidFill>
            <a:schemeClr val="tx1"/>
          </a:solidFill>
          <a:latin typeface="+mn-lt"/>
          <a:ea typeface="+mn-ea"/>
          <a:cs typeface="+mn-cs"/>
        </a:defRPr>
      </a:lvl4pPr>
      <a:lvl5pPr marL="2437851" algn="l" defTabSz="609463" rtl="0" eaLnBrk="1" latinLnBrk="0" hangingPunct="1">
        <a:defRPr sz="2400" kern="1200">
          <a:solidFill>
            <a:schemeClr val="tx1"/>
          </a:solidFill>
          <a:latin typeface="+mn-lt"/>
          <a:ea typeface="+mn-ea"/>
          <a:cs typeface="+mn-cs"/>
        </a:defRPr>
      </a:lvl5pPr>
      <a:lvl6pPr marL="3047314" algn="l" defTabSz="609463" rtl="0" eaLnBrk="1" latinLnBrk="0" hangingPunct="1">
        <a:defRPr sz="2400" kern="1200">
          <a:solidFill>
            <a:schemeClr val="tx1"/>
          </a:solidFill>
          <a:latin typeface="+mn-lt"/>
          <a:ea typeface="+mn-ea"/>
          <a:cs typeface="+mn-cs"/>
        </a:defRPr>
      </a:lvl6pPr>
      <a:lvl7pPr marL="3656777" algn="l" defTabSz="609463" rtl="0" eaLnBrk="1" latinLnBrk="0" hangingPunct="1">
        <a:defRPr sz="2400" kern="1200">
          <a:solidFill>
            <a:schemeClr val="tx1"/>
          </a:solidFill>
          <a:latin typeface="+mn-lt"/>
          <a:ea typeface="+mn-ea"/>
          <a:cs typeface="+mn-cs"/>
        </a:defRPr>
      </a:lvl7pPr>
      <a:lvl8pPr marL="4266240" algn="l" defTabSz="609463" rtl="0" eaLnBrk="1" latinLnBrk="0" hangingPunct="1">
        <a:defRPr sz="2400" kern="1200">
          <a:solidFill>
            <a:schemeClr val="tx1"/>
          </a:solidFill>
          <a:latin typeface="+mn-lt"/>
          <a:ea typeface="+mn-ea"/>
          <a:cs typeface="+mn-cs"/>
        </a:defRPr>
      </a:lvl8pPr>
      <a:lvl9pPr marL="4875703" algn="l" defTabSz="609463"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36">
          <p15:clr>
            <a:srgbClr val="A4A3A4"/>
          </p15:clr>
        </p15:guide>
        <p15:guide id="2" pos="240">
          <p15:clr>
            <a:srgbClr val="A4A3A4"/>
          </p15:clr>
        </p15:guide>
        <p15:guide id="3" pos="7440">
          <p15:clr>
            <a:srgbClr val="A4A3A4"/>
          </p15:clr>
        </p15:guide>
        <p15:guide id="4" orient="horz" pos="252">
          <p15:clr>
            <a:srgbClr val="A4A3A4"/>
          </p15:clr>
        </p15:guide>
        <p15:guide id="5" orient="horz" pos="648">
          <p15:clr>
            <a:srgbClr val="A4A3A4"/>
          </p15:clr>
        </p15:guide>
        <p15:guide id="6" orient="horz" pos="864">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a:blip r:embed="rId32"/>
          <a:stretch>
            <a:fillRect/>
          </a:stretch>
        </a:blipFill>
        <a:effectLst/>
      </p:bgPr>
    </p:bg>
    <p:spTree>
      <p:nvGrpSpPr>
        <p:cNvPr id="1" name=""/>
        <p:cNvGrpSpPr/>
        <p:nvPr/>
      </p:nvGrpSpPr>
      <p:grpSpPr>
        <a:xfrm>
          <a:off x="0" y="0"/>
          <a:ext cx="0" cy="0"/>
          <a:chOff x="0" y="0"/>
          <a:chExt cx="0" cy="0"/>
        </a:xfrm>
      </p:grpSpPr>
      <p:sp>
        <p:nvSpPr>
          <p:cNvPr id="2" name="Graphic 6">
            <a:extLst>
              <a:ext uri="{FF2B5EF4-FFF2-40B4-BE49-F238E27FC236}">
                <a16:creationId xmlns:a16="http://schemas.microsoft.com/office/drawing/2014/main" id="{32EFFF8D-4279-4D10-8FAC-2BA7EFA3034A}"/>
              </a:ext>
            </a:extLst>
          </p:cNvPr>
          <p:cNvSpPr/>
          <p:nvPr/>
        </p:nvSpPr>
        <p:spPr>
          <a:xfrm>
            <a:off x="3171267" y="6298643"/>
            <a:ext cx="5849471" cy="560380"/>
          </a:xfrm>
          <a:custGeom>
            <a:avLst/>
            <a:gdLst>
              <a:gd name="f0" fmla="val 10800000"/>
              <a:gd name="f1" fmla="val 5400000"/>
              <a:gd name="f2" fmla="val 180"/>
              <a:gd name="f3" fmla="val w"/>
              <a:gd name="f4" fmla="val h"/>
              <a:gd name="f5" fmla="val 0"/>
              <a:gd name="f6" fmla="val 5849471"/>
              <a:gd name="f7" fmla="val 560378"/>
              <a:gd name="f8" fmla="val 5362949"/>
              <a:gd name="f9" fmla="val 73469"/>
              <a:gd name="f10" fmla="val 5316002"/>
              <a:gd name="f11" fmla="val 26441"/>
              <a:gd name="f12" fmla="val 5252335"/>
              <a:gd name="f13" fmla="val 15"/>
              <a:gd name="f14" fmla="val 5185948"/>
              <a:gd name="f15" fmla="val 662940"/>
              <a:gd name="f16" fmla="val 596548"/>
              <a:gd name="f17" fmla="val -11"/>
              <a:gd name="f18" fmla="val 532874"/>
              <a:gd name="f19" fmla="val 26419"/>
              <a:gd name="f20" fmla="val 485938"/>
              <a:gd name="f21" fmla="+- 0 0 -90"/>
              <a:gd name="f22" fmla="*/ f3 1 5849471"/>
              <a:gd name="f23" fmla="*/ f4 1 560378"/>
              <a:gd name="f24" fmla="val f5"/>
              <a:gd name="f25" fmla="val f6"/>
              <a:gd name="f26" fmla="val f7"/>
              <a:gd name="f27" fmla="*/ f21 f0 1"/>
              <a:gd name="f28" fmla="+- f26 0 f24"/>
              <a:gd name="f29" fmla="+- f25 0 f24"/>
              <a:gd name="f30" fmla="*/ f27 1 f2"/>
              <a:gd name="f31" fmla="*/ f29 1 5849471"/>
              <a:gd name="f32" fmla="*/ f28 1 560378"/>
              <a:gd name="f33" fmla="*/ 5849471 f29 1"/>
              <a:gd name="f34" fmla="*/ 560378 f28 1"/>
              <a:gd name="f35" fmla="*/ 5362949 f29 1"/>
              <a:gd name="f36" fmla="*/ 73469 f28 1"/>
              <a:gd name="f37" fmla="*/ 5185948 f29 1"/>
              <a:gd name="f38" fmla="*/ 0 f28 1"/>
              <a:gd name="f39" fmla="*/ 662940 f29 1"/>
              <a:gd name="f40" fmla="*/ 485938 f29 1"/>
              <a:gd name="f41" fmla="*/ 0 f29 1"/>
              <a:gd name="f42" fmla="+- f30 0 f1"/>
              <a:gd name="f43" fmla="*/ f33 1 5849471"/>
              <a:gd name="f44" fmla="*/ f34 1 560378"/>
              <a:gd name="f45" fmla="*/ f35 1 5849471"/>
              <a:gd name="f46" fmla="*/ f36 1 560378"/>
              <a:gd name="f47" fmla="*/ f37 1 5849471"/>
              <a:gd name="f48" fmla="*/ f38 1 560378"/>
              <a:gd name="f49" fmla="*/ f39 1 5849471"/>
              <a:gd name="f50" fmla="*/ f40 1 5849471"/>
              <a:gd name="f51" fmla="*/ f41 1 5849471"/>
              <a:gd name="f52" fmla="*/ f24 1 f31"/>
              <a:gd name="f53" fmla="*/ f25 1 f31"/>
              <a:gd name="f54" fmla="*/ f24 1 f32"/>
              <a:gd name="f55" fmla="*/ f26 1 f32"/>
              <a:gd name="f56" fmla="*/ f43 1 f31"/>
              <a:gd name="f57" fmla="*/ f44 1 f32"/>
              <a:gd name="f58" fmla="*/ f45 1 f31"/>
              <a:gd name="f59" fmla="*/ f46 1 f32"/>
              <a:gd name="f60" fmla="*/ f47 1 f31"/>
              <a:gd name="f61" fmla="*/ f48 1 f32"/>
              <a:gd name="f62" fmla="*/ f49 1 f31"/>
              <a:gd name="f63" fmla="*/ f50 1 f31"/>
              <a:gd name="f64" fmla="*/ f51 1 f31"/>
              <a:gd name="f65" fmla="*/ f52 f22 1"/>
              <a:gd name="f66" fmla="*/ f53 f22 1"/>
              <a:gd name="f67" fmla="*/ f55 f23 1"/>
              <a:gd name="f68" fmla="*/ f54 f23 1"/>
              <a:gd name="f69" fmla="*/ f56 f22 1"/>
              <a:gd name="f70" fmla="*/ f57 f23 1"/>
              <a:gd name="f71" fmla="*/ f58 f22 1"/>
              <a:gd name="f72" fmla="*/ f59 f23 1"/>
              <a:gd name="f73" fmla="*/ f60 f22 1"/>
              <a:gd name="f74" fmla="*/ f61 f23 1"/>
              <a:gd name="f75" fmla="*/ f62 f22 1"/>
              <a:gd name="f76" fmla="*/ f63 f22 1"/>
              <a:gd name="f77" fmla="*/ f64 f22 1"/>
            </a:gdLst>
            <a:ahLst/>
            <a:cxnLst>
              <a:cxn ang="3cd4">
                <a:pos x="hc" y="t"/>
              </a:cxn>
              <a:cxn ang="0">
                <a:pos x="r" y="vc"/>
              </a:cxn>
              <a:cxn ang="cd4">
                <a:pos x="hc" y="b"/>
              </a:cxn>
              <a:cxn ang="cd2">
                <a:pos x="l" y="vc"/>
              </a:cxn>
              <a:cxn ang="f42">
                <a:pos x="f69" y="f70"/>
              </a:cxn>
              <a:cxn ang="f42">
                <a:pos x="f71" y="f72"/>
              </a:cxn>
              <a:cxn ang="f42">
                <a:pos x="f73" y="f74"/>
              </a:cxn>
              <a:cxn ang="f42">
                <a:pos x="f75" y="f74"/>
              </a:cxn>
              <a:cxn ang="f42">
                <a:pos x="f76" y="f72"/>
              </a:cxn>
              <a:cxn ang="f42">
                <a:pos x="f77" y="f70"/>
              </a:cxn>
            </a:cxnLst>
            <a:rect l="f65" t="f68" r="f66" b="f67"/>
            <a:pathLst>
              <a:path w="5849471" h="560378">
                <a:moveTo>
                  <a:pt x="f6" y="f7"/>
                </a:moveTo>
                <a:lnTo>
                  <a:pt x="f8" y="f9"/>
                </a:lnTo>
                <a:cubicBezTo>
                  <a:pt x="f10" y="f11"/>
                  <a:pt x="f12" y="f13"/>
                  <a:pt x="f14" y="f5"/>
                </a:cubicBezTo>
                <a:lnTo>
                  <a:pt x="f15" y="f5"/>
                </a:lnTo>
                <a:cubicBezTo>
                  <a:pt x="f16" y="f17"/>
                  <a:pt x="f18" y="f19"/>
                  <a:pt x="f20" y="f9"/>
                </a:cubicBezTo>
                <a:lnTo>
                  <a:pt x="f5" y="f7"/>
                </a:lnTo>
                <a:close/>
              </a:path>
            </a:pathLst>
          </a:custGeom>
          <a:solidFill>
            <a:srgbClr val="FFFFFF"/>
          </a:solid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Barlow"/>
            </a:endParaRPr>
          </a:p>
        </p:txBody>
      </p:sp>
      <p:sp>
        <p:nvSpPr>
          <p:cNvPr id="3" name="Rectangle 6">
            <a:extLst>
              <a:ext uri="{FF2B5EF4-FFF2-40B4-BE49-F238E27FC236}">
                <a16:creationId xmlns:a16="http://schemas.microsoft.com/office/drawing/2014/main" id="{479E188E-BDB8-4B4C-83E9-F3C2283917C9}"/>
              </a:ext>
            </a:extLst>
          </p:cNvPr>
          <p:cNvSpPr/>
          <p:nvPr/>
        </p:nvSpPr>
        <p:spPr>
          <a:xfrm>
            <a:off x="3582646" y="6483672"/>
            <a:ext cx="2766279" cy="200052"/>
          </a:xfrm>
          <a:prstGeom prst="rect">
            <a:avLst/>
          </a:prstGeom>
          <a:noFill/>
          <a:ln cap="flat">
            <a:noFill/>
            <a:prstDash val="solid"/>
          </a:ln>
        </p:spPr>
        <p:txBody>
          <a:bodyPr vert="horz" wrap="square" lIns="91440" tIns="45720" rIns="91440" bIns="45720" anchor="t" anchorCtr="0" compatLnSpc="1">
            <a:sp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n-US" sz="700" b="0" i="0" u="none" strike="noStrike" kern="0" cap="none" spc="27" baseline="0">
                <a:solidFill>
                  <a:srgbClr val="4C4C4C"/>
                </a:solidFill>
                <a:uFillTx/>
                <a:latin typeface="Barlow" pitchFamily="2"/>
                <a:ea typeface="Arial Unicode MS"/>
                <a:cs typeface="Arial" pitchFamily="34"/>
              </a:rPr>
              <a:t>INTERNAL • Copyright ©2021 Rockwell Automation, Inc. </a:t>
            </a:r>
          </a:p>
        </p:txBody>
      </p:sp>
      <p:sp>
        <p:nvSpPr>
          <p:cNvPr id="4" name="Rectangle 7">
            <a:extLst>
              <a:ext uri="{FF2B5EF4-FFF2-40B4-BE49-F238E27FC236}">
                <a16:creationId xmlns:a16="http://schemas.microsoft.com/office/drawing/2014/main" id="{2850B660-7122-499E-B371-E952342ADD2C}"/>
              </a:ext>
            </a:extLst>
          </p:cNvPr>
          <p:cNvSpPr/>
          <p:nvPr/>
        </p:nvSpPr>
        <p:spPr>
          <a:xfrm>
            <a:off x="6075931" y="6460583"/>
            <a:ext cx="576154" cy="246220"/>
          </a:xfrm>
          <a:prstGeom prst="rect">
            <a:avLst/>
          </a:prstGeom>
          <a:noFill/>
          <a:ln cap="flat">
            <a:noFill/>
            <a:prstDash val="solid"/>
          </a:ln>
        </p:spPr>
        <p:txBody>
          <a:bodyPr vert="horz" wrap="square" lIns="91440" tIns="45720" rIns="91440" bIns="45720" anchor="t" anchorCtr="0" compatLnSpc="1">
            <a:sp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800B3CA-57D2-45C1-B142-E78FF18A86DE}" type="slidenum">
              <a:t>‹#›</a:t>
            </a:fld>
            <a:endParaRPr lang="en-US" sz="1000" b="1" i="0" u="none" strike="noStrike" kern="0" cap="none" spc="27" baseline="0">
              <a:solidFill>
                <a:srgbClr val="000000"/>
              </a:solidFill>
              <a:uFillTx/>
              <a:latin typeface="Barlow" pitchFamily="2"/>
              <a:ea typeface="Arial Unicode MS"/>
              <a:cs typeface="Arial" pitchFamily="34"/>
            </a:endParaRPr>
          </a:p>
        </p:txBody>
      </p:sp>
      <p:pic>
        <p:nvPicPr>
          <p:cNvPr id="5" name="Picture 8">
            <a:extLst>
              <a:ext uri="{FF2B5EF4-FFF2-40B4-BE49-F238E27FC236}">
                <a16:creationId xmlns:a16="http://schemas.microsoft.com/office/drawing/2014/main" id="{961DEDA9-6FE7-417C-8070-9B5494062462}"/>
              </a:ext>
            </a:extLst>
          </p:cNvPr>
          <p:cNvPicPr>
            <a:picLocks noChangeAspect="1"/>
          </p:cNvPicPr>
          <p:nvPr/>
        </p:nvPicPr>
        <p:blipFill>
          <a:blip r:embed="rId33"/>
          <a:srcRect/>
          <a:stretch>
            <a:fillRect/>
          </a:stretch>
        </p:blipFill>
        <p:spPr>
          <a:xfrm>
            <a:off x="6891201" y="6316931"/>
            <a:ext cx="1539017" cy="523265"/>
          </a:xfrm>
          <a:prstGeom prst="rect">
            <a:avLst/>
          </a:prstGeom>
          <a:noFill/>
          <a:ln cap="flat">
            <a:noFill/>
          </a:ln>
        </p:spPr>
      </p:pic>
    </p:spTree>
    <p:extLst>
      <p:ext uri="{BB962C8B-B14F-4D97-AF65-F5344CB8AC3E}">
        <p14:creationId xmlns:p14="http://schemas.microsoft.com/office/powerpoint/2010/main" val="2200377211"/>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 id="2147483839" r:id="rId17"/>
    <p:sldLayoutId id="2147483840" r:id="rId18"/>
    <p:sldLayoutId id="2147483841" r:id="rId19"/>
    <p:sldLayoutId id="2147483842" r:id="rId20"/>
    <p:sldLayoutId id="2147483843" r:id="rId21"/>
    <p:sldLayoutId id="2147483844" r:id="rId22"/>
    <p:sldLayoutId id="2147483845" r:id="rId23"/>
    <p:sldLayoutId id="2147483846" r:id="rId24"/>
    <p:sldLayoutId id="2147483847" r:id="rId25"/>
    <p:sldLayoutId id="2147483848" r:id="rId26"/>
    <p:sldLayoutId id="2147483849" r:id="rId27"/>
    <p:sldLayoutId id="2147483850" r:id="rId28"/>
    <p:sldLayoutId id="2147483851" r:id="rId29"/>
    <p:sldLayoutId id="2147483852" r:id="rId3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png"/><Relationship Id="rId1" Type="http://schemas.openxmlformats.org/officeDocument/2006/relationships/slideLayout" Target="../slideLayouts/slideLayout2.xml"/><Relationship Id="rId6" Type="http://schemas.openxmlformats.org/officeDocument/2006/relationships/image" Target="../media/image148.png"/><Relationship Id="rId5" Type="http://schemas.openxmlformats.org/officeDocument/2006/relationships/image" Target="../media/image147.jpeg"/><Relationship Id="rId4" Type="http://schemas.openxmlformats.org/officeDocument/2006/relationships/image" Target="../media/image146.png"/></Relationships>
</file>

<file path=ppt/slides/_rels/slide12.xml.rels><?xml version="1.0" encoding="UTF-8" standalone="yes"?>
<Relationships xmlns="http://schemas.openxmlformats.org/package/2006/relationships"><Relationship Id="rId3" Type="http://schemas.openxmlformats.org/officeDocument/2006/relationships/image" Target="../media/image150.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2.svg"/><Relationship Id="rId4" Type="http://schemas.openxmlformats.org/officeDocument/2006/relationships/image" Target="../media/image151.png"/></Relationships>
</file>

<file path=ppt/slides/_rels/slide13.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hyperlink" Target="https://github.com/balakreshnan/csifactory/blob/main/IIoT/IoTCart.md"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balakreshnan/csifactory/blob/main/IIoT/csifacoryazure.md" TargetMode="External"/><Relationship Id="rId2" Type="http://schemas.openxmlformats.org/officeDocument/2006/relationships/hyperlink" Target="https://github.com/balakreshnan/csifactory/blob/main/IIoT/IoTCart.md" TargetMode="External"/><Relationship Id="rId1" Type="http://schemas.openxmlformats.org/officeDocument/2006/relationships/slideLayout" Target="../slideLayouts/slideLayout2.xml"/><Relationship Id="rId4" Type="http://schemas.openxmlformats.org/officeDocument/2006/relationships/hyperlink" Target="https://github.com/balakreshnan/csitestbedai/blob/main/fillstationai.md"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3.xml"/></Relationships>
</file>

<file path=ppt/slides/_rels/slide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xml"/><Relationship Id="rId1" Type="http://schemas.openxmlformats.org/officeDocument/2006/relationships/slideLayout" Target="../slideLayouts/slideLayout114.xml"/><Relationship Id="rId6" Type="http://schemas.openxmlformats.org/officeDocument/2006/relationships/image" Target="../media/image68.png"/><Relationship Id="rId5" Type="http://schemas.openxmlformats.org/officeDocument/2006/relationships/hyperlink" Target="http://en.wikipedia.org/wiki/Industry_4.0" TargetMode="External"/><Relationship Id="rId4" Type="http://schemas.openxmlformats.org/officeDocument/2006/relationships/hyperlink" Target="http://www.acatech.de/fileadmin/user_upload/Baumstruktur_nach_Website/Acatech/root/de/Material_fuer_Sonderseiten/Industrie_4.0/Final_report__Industrie_4.0_accessible.pdf"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169.png"/><Relationship Id="rId13" Type="http://schemas.openxmlformats.org/officeDocument/2006/relationships/image" Target="../media/image23.png"/><Relationship Id="rId18" Type="http://schemas.openxmlformats.org/officeDocument/2006/relationships/image" Target="../media/image72.png"/><Relationship Id="rId3" Type="http://schemas.openxmlformats.org/officeDocument/2006/relationships/image" Target="../media/image164.png"/><Relationship Id="rId7" Type="http://schemas.openxmlformats.org/officeDocument/2006/relationships/image" Target="../media/image168.png"/><Relationship Id="rId12" Type="http://schemas.openxmlformats.org/officeDocument/2006/relationships/image" Target="../media/image21.jpeg"/><Relationship Id="rId17" Type="http://schemas.openxmlformats.org/officeDocument/2006/relationships/image" Target="../media/image71.png"/><Relationship Id="rId2" Type="http://schemas.openxmlformats.org/officeDocument/2006/relationships/notesSlide" Target="../notesSlides/notesSlide8.xml"/><Relationship Id="rId16" Type="http://schemas.openxmlformats.org/officeDocument/2006/relationships/image" Target="../media/image175.png"/><Relationship Id="rId1" Type="http://schemas.openxmlformats.org/officeDocument/2006/relationships/slideLayout" Target="../slideLayouts/slideLayout143.xml"/><Relationship Id="rId6" Type="http://schemas.openxmlformats.org/officeDocument/2006/relationships/image" Target="../media/image167.png"/><Relationship Id="rId11" Type="http://schemas.openxmlformats.org/officeDocument/2006/relationships/image" Target="../media/image172.png"/><Relationship Id="rId5" Type="http://schemas.openxmlformats.org/officeDocument/2006/relationships/image" Target="../media/image166.png"/><Relationship Id="rId15" Type="http://schemas.openxmlformats.org/officeDocument/2006/relationships/image" Target="../media/image174.png"/><Relationship Id="rId10" Type="http://schemas.openxmlformats.org/officeDocument/2006/relationships/image" Target="../media/image171.png"/><Relationship Id="rId19" Type="http://schemas.openxmlformats.org/officeDocument/2006/relationships/image" Target="../media/image176.jpeg"/><Relationship Id="rId4" Type="http://schemas.openxmlformats.org/officeDocument/2006/relationships/image" Target="../media/image165.png"/><Relationship Id="rId9" Type="http://schemas.openxmlformats.org/officeDocument/2006/relationships/image" Target="../media/image170.png"/><Relationship Id="rId14" Type="http://schemas.openxmlformats.org/officeDocument/2006/relationships/image" Target="../media/image173.png"/></Relationships>
</file>

<file path=ppt/slides/_rels/slide2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9.xml"/><Relationship Id="rId1" Type="http://schemas.openxmlformats.org/officeDocument/2006/relationships/slideLayout" Target="../slideLayouts/slideLayout184.xml"/></Relationships>
</file>

<file path=ppt/slides/_rels/slide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1.png"/><Relationship Id="rId7" Type="http://schemas.openxmlformats.org/officeDocument/2006/relationships/image" Target="../media/image22.jpeg"/><Relationship Id="rId2" Type="http://schemas.openxmlformats.org/officeDocument/2006/relationships/image" Target="../media/image70.png"/><Relationship Id="rId1" Type="http://schemas.openxmlformats.org/officeDocument/2006/relationships/slideLayout" Target="../slideLayouts/slideLayout96.xml"/><Relationship Id="rId6" Type="http://schemas.openxmlformats.org/officeDocument/2006/relationships/image" Target="../media/image21.jpeg"/><Relationship Id="rId5" Type="http://schemas.openxmlformats.org/officeDocument/2006/relationships/image" Target="../media/image19.png"/><Relationship Id="rId4" Type="http://schemas.openxmlformats.org/officeDocument/2006/relationships/image" Target="../media/image72.png"/><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4.png"/><Relationship Id="rId7" Type="http://schemas.openxmlformats.org/officeDocument/2006/relationships/image" Target="../media/image77.png"/><Relationship Id="rId2" Type="http://schemas.openxmlformats.org/officeDocument/2006/relationships/notesSlide" Target="../notesSlides/notesSlide3.xml"/><Relationship Id="rId1" Type="http://schemas.openxmlformats.org/officeDocument/2006/relationships/slideLayout" Target="../slideLayouts/slideLayout38.xml"/><Relationship Id="rId6" Type="http://schemas.openxmlformats.org/officeDocument/2006/relationships/image" Target="../media/image76.png"/><Relationship Id="rId5" Type="http://schemas.openxmlformats.org/officeDocument/2006/relationships/image" Target="../media/image75.png"/><Relationship Id="rId4" Type="http://schemas.microsoft.com/office/2007/relationships/hdphoto" Target="../media/hdphoto2.wdp"/><Relationship Id="rId9" Type="http://schemas.openxmlformats.org/officeDocument/2006/relationships/image" Target="../media/image79.png"/></Relationships>
</file>

<file path=ppt/slides/_rels/slide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9.xml"/><Relationship Id="rId5" Type="http://schemas.openxmlformats.org/officeDocument/2006/relationships/image" Target="../media/image83.png"/><Relationship Id="rId4" Type="http://schemas.openxmlformats.org/officeDocument/2006/relationships/image" Target="../media/image82.png"/></Relationships>
</file>

<file path=ppt/slides/_rels/slide7.xml.rels><?xml version="1.0" encoding="UTF-8" standalone="yes"?>
<Relationships xmlns="http://schemas.openxmlformats.org/package/2006/relationships"><Relationship Id="rId13" Type="http://schemas.openxmlformats.org/officeDocument/2006/relationships/image" Target="../media/image95.svg"/><Relationship Id="rId18" Type="http://schemas.openxmlformats.org/officeDocument/2006/relationships/image" Target="../media/image100.png"/><Relationship Id="rId26" Type="http://schemas.openxmlformats.org/officeDocument/2006/relationships/image" Target="../media/image108.png"/><Relationship Id="rId39" Type="http://schemas.openxmlformats.org/officeDocument/2006/relationships/image" Target="../media/image121.jpeg"/><Relationship Id="rId21" Type="http://schemas.openxmlformats.org/officeDocument/2006/relationships/image" Target="../media/image103.svg"/><Relationship Id="rId34" Type="http://schemas.openxmlformats.org/officeDocument/2006/relationships/image" Target="../media/image116.png"/><Relationship Id="rId42" Type="http://schemas.openxmlformats.org/officeDocument/2006/relationships/image" Target="../media/image124.svg"/><Relationship Id="rId47" Type="http://schemas.openxmlformats.org/officeDocument/2006/relationships/image" Target="../media/image129.svg"/><Relationship Id="rId50" Type="http://schemas.openxmlformats.org/officeDocument/2006/relationships/image" Target="../media/image132.png"/><Relationship Id="rId55" Type="http://schemas.openxmlformats.org/officeDocument/2006/relationships/image" Target="../media/image137.png"/><Relationship Id="rId7" Type="http://schemas.openxmlformats.org/officeDocument/2006/relationships/image" Target="../media/image89.png"/><Relationship Id="rId2" Type="http://schemas.openxmlformats.org/officeDocument/2006/relationships/image" Target="../media/image84.png"/><Relationship Id="rId16" Type="http://schemas.openxmlformats.org/officeDocument/2006/relationships/image" Target="../media/image98.png"/><Relationship Id="rId29" Type="http://schemas.openxmlformats.org/officeDocument/2006/relationships/image" Target="../media/image111.svg"/><Relationship Id="rId11" Type="http://schemas.openxmlformats.org/officeDocument/2006/relationships/image" Target="../media/image93.png"/><Relationship Id="rId24" Type="http://schemas.openxmlformats.org/officeDocument/2006/relationships/image" Target="../media/image106.png"/><Relationship Id="rId32" Type="http://schemas.openxmlformats.org/officeDocument/2006/relationships/image" Target="../media/image114.png"/><Relationship Id="rId37" Type="http://schemas.openxmlformats.org/officeDocument/2006/relationships/image" Target="../media/image119.svg"/><Relationship Id="rId40" Type="http://schemas.openxmlformats.org/officeDocument/2006/relationships/image" Target="../media/image122.jpeg"/><Relationship Id="rId45" Type="http://schemas.openxmlformats.org/officeDocument/2006/relationships/image" Target="../media/image127.svg"/><Relationship Id="rId53" Type="http://schemas.openxmlformats.org/officeDocument/2006/relationships/image" Target="../media/image135.png"/><Relationship Id="rId58" Type="http://schemas.openxmlformats.org/officeDocument/2006/relationships/image" Target="../media/image140.svg"/><Relationship Id="rId5" Type="http://schemas.openxmlformats.org/officeDocument/2006/relationships/image" Target="../media/image87.png"/><Relationship Id="rId61" Type="http://schemas.openxmlformats.org/officeDocument/2006/relationships/image" Target="../media/image143.png"/><Relationship Id="rId19" Type="http://schemas.openxmlformats.org/officeDocument/2006/relationships/image" Target="../media/image101.svg"/><Relationship Id="rId14" Type="http://schemas.openxmlformats.org/officeDocument/2006/relationships/image" Target="../media/image96.png"/><Relationship Id="rId22" Type="http://schemas.openxmlformats.org/officeDocument/2006/relationships/image" Target="../media/image104.png"/><Relationship Id="rId27" Type="http://schemas.openxmlformats.org/officeDocument/2006/relationships/image" Target="../media/image109.svg"/><Relationship Id="rId30" Type="http://schemas.openxmlformats.org/officeDocument/2006/relationships/image" Target="../media/image112.png"/><Relationship Id="rId35" Type="http://schemas.openxmlformats.org/officeDocument/2006/relationships/image" Target="../media/image117.svg"/><Relationship Id="rId43" Type="http://schemas.openxmlformats.org/officeDocument/2006/relationships/image" Target="../media/image125.png"/><Relationship Id="rId48" Type="http://schemas.openxmlformats.org/officeDocument/2006/relationships/image" Target="../media/image130.png"/><Relationship Id="rId56" Type="http://schemas.openxmlformats.org/officeDocument/2006/relationships/image" Target="../media/image138.svg"/><Relationship Id="rId8" Type="http://schemas.openxmlformats.org/officeDocument/2006/relationships/image" Target="../media/image90.svg"/><Relationship Id="rId51" Type="http://schemas.openxmlformats.org/officeDocument/2006/relationships/image" Target="../media/image133.png"/><Relationship Id="rId3" Type="http://schemas.openxmlformats.org/officeDocument/2006/relationships/image" Target="../media/image85.png"/><Relationship Id="rId12" Type="http://schemas.openxmlformats.org/officeDocument/2006/relationships/image" Target="../media/image94.png"/><Relationship Id="rId17" Type="http://schemas.openxmlformats.org/officeDocument/2006/relationships/image" Target="../media/image99.svg"/><Relationship Id="rId25" Type="http://schemas.openxmlformats.org/officeDocument/2006/relationships/image" Target="../media/image107.svg"/><Relationship Id="rId33" Type="http://schemas.openxmlformats.org/officeDocument/2006/relationships/image" Target="../media/image115.svg"/><Relationship Id="rId38" Type="http://schemas.openxmlformats.org/officeDocument/2006/relationships/image" Target="../media/image120.png"/><Relationship Id="rId46" Type="http://schemas.openxmlformats.org/officeDocument/2006/relationships/image" Target="../media/image128.png"/><Relationship Id="rId59" Type="http://schemas.openxmlformats.org/officeDocument/2006/relationships/image" Target="../media/image141.png"/><Relationship Id="rId20" Type="http://schemas.openxmlformats.org/officeDocument/2006/relationships/image" Target="../media/image102.png"/><Relationship Id="rId41" Type="http://schemas.openxmlformats.org/officeDocument/2006/relationships/image" Target="../media/image123.png"/><Relationship Id="rId54" Type="http://schemas.openxmlformats.org/officeDocument/2006/relationships/image" Target="../media/image136.svg"/><Relationship Id="rId1" Type="http://schemas.openxmlformats.org/officeDocument/2006/relationships/slideLayout" Target="../slideLayouts/slideLayout73.xml"/><Relationship Id="rId6" Type="http://schemas.openxmlformats.org/officeDocument/2006/relationships/image" Target="../media/image88.svg"/><Relationship Id="rId15" Type="http://schemas.openxmlformats.org/officeDocument/2006/relationships/image" Target="../media/image97.svg"/><Relationship Id="rId23" Type="http://schemas.openxmlformats.org/officeDocument/2006/relationships/image" Target="../media/image105.svg"/><Relationship Id="rId28" Type="http://schemas.openxmlformats.org/officeDocument/2006/relationships/image" Target="../media/image110.png"/><Relationship Id="rId36" Type="http://schemas.openxmlformats.org/officeDocument/2006/relationships/image" Target="../media/image118.png"/><Relationship Id="rId49" Type="http://schemas.openxmlformats.org/officeDocument/2006/relationships/image" Target="../media/image131.svg"/><Relationship Id="rId57" Type="http://schemas.openxmlformats.org/officeDocument/2006/relationships/image" Target="../media/image139.png"/><Relationship Id="rId10" Type="http://schemas.openxmlformats.org/officeDocument/2006/relationships/image" Target="../media/image92.jpeg"/><Relationship Id="rId31" Type="http://schemas.openxmlformats.org/officeDocument/2006/relationships/image" Target="../media/image113.svg"/><Relationship Id="rId44" Type="http://schemas.openxmlformats.org/officeDocument/2006/relationships/image" Target="../media/image126.png"/><Relationship Id="rId52" Type="http://schemas.openxmlformats.org/officeDocument/2006/relationships/image" Target="../media/image134.svg"/><Relationship Id="rId60" Type="http://schemas.openxmlformats.org/officeDocument/2006/relationships/image" Target="../media/image142.svg"/><Relationship Id="rId4" Type="http://schemas.openxmlformats.org/officeDocument/2006/relationships/image" Target="../media/image86.svg"/><Relationship Id="rId9" Type="http://schemas.openxmlformats.org/officeDocument/2006/relationships/image" Target="../media/image91.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4" descr="Natural petrol fired electrical power plant">
            <a:extLst>
              <a:ext uri="{FF2B5EF4-FFF2-40B4-BE49-F238E27FC236}">
                <a16:creationId xmlns:a16="http://schemas.microsoft.com/office/drawing/2014/main" id="{78C138C5-A3DB-4B45-99FB-4D8A124ED3FC}"/>
              </a:ext>
            </a:extLst>
          </p:cNvPr>
          <p:cNvPicPr>
            <a:picLocks noChangeAspect="1"/>
          </p:cNvPicPr>
          <p:nvPr/>
        </p:nvPicPr>
        <p:blipFill rotWithShape="1">
          <a:blip r:embed="rId3">
            <a:alphaModFix amt="50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93EFFFBD-D0A6-4D71-9914-84FEE88299C5}"/>
              </a:ext>
            </a:extLst>
          </p:cNvPr>
          <p:cNvSpPr>
            <a:spLocks noGrp="1"/>
          </p:cNvSpPr>
          <p:nvPr>
            <p:ph type="ctrTitle"/>
          </p:nvPr>
        </p:nvSpPr>
        <p:spPr>
          <a:xfrm>
            <a:off x="1524000" y="1122362"/>
            <a:ext cx="9144000" cy="2900518"/>
          </a:xfrm>
        </p:spPr>
        <p:txBody>
          <a:bodyPr>
            <a:normAutofit/>
          </a:bodyPr>
          <a:lstStyle/>
          <a:p>
            <a:r>
              <a:rPr lang="en-US">
                <a:solidFill>
                  <a:srgbClr val="FFFFFF"/>
                </a:solidFill>
              </a:rPr>
              <a:t>Industry 4.0/5.0	</a:t>
            </a:r>
          </a:p>
        </p:txBody>
      </p:sp>
      <p:sp>
        <p:nvSpPr>
          <p:cNvPr id="3" name="Subtitle 2">
            <a:extLst>
              <a:ext uri="{FF2B5EF4-FFF2-40B4-BE49-F238E27FC236}">
                <a16:creationId xmlns:a16="http://schemas.microsoft.com/office/drawing/2014/main" id="{2F0BB997-4633-4518-9A81-842BE298730F}"/>
              </a:ext>
            </a:extLst>
          </p:cNvPr>
          <p:cNvSpPr>
            <a:spLocks noGrp="1"/>
          </p:cNvSpPr>
          <p:nvPr>
            <p:ph type="subTitle" idx="1"/>
          </p:nvPr>
        </p:nvSpPr>
        <p:spPr>
          <a:xfrm>
            <a:off x="1524000" y="4159404"/>
            <a:ext cx="9144000" cy="1098395"/>
          </a:xfrm>
        </p:spPr>
        <p:txBody>
          <a:bodyPr>
            <a:normAutofit/>
          </a:bodyPr>
          <a:lstStyle/>
          <a:p>
            <a:r>
              <a:rPr lang="en-US">
                <a:solidFill>
                  <a:srgbClr val="FFFFFF"/>
                </a:solidFill>
              </a:rPr>
              <a:t>Digital Manufacturing</a:t>
            </a:r>
          </a:p>
        </p:txBody>
      </p:sp>
      <p:sp>
        <p:nvSpPr>
          <p:cNvPr id="4" name="TextBox 3">
            <a:extLst>
              <a:ext uri="{FF2B5EF4-FFF2-40B4-BE49-F238E27FC236}">
                <a16:creationId xmlns:a16="http://schemas.microsoft.com/office/drawing/2014/main" id="{3273EF62-43FC-4AEE-B639-5E19B2E49DA9}"/>
              </a:ext>
            </a:extLst>
          </p:cNvPr>
          <p:cNvSpPr txBox="1"/>
          <p:nvPr/>
        </p:nvSpPr>
        <p:spPr>
          <a:xfrm>
            <a:off x="7826884" y="511684"/>
            <a:ext cx="3998724" cy="646331"/>
          </a:xfrm>
          <a:prstGeom prst="rect">
            <a:avLst/>
          </a:prstGeom>
          <a:noFill/>
        </p:spPr>
        <p:txBody>
          <a:bodyPr wrap="square" rtlCol="0">
            <a:spAutoFit/>
          </a:bodyPr>
          <a:lstStyle/>
          <a:p>
            <a:r>
              <a:rPr lang="en-US"/>
              <a:t>Balamurugan Balakreshnan (Bala)</a:t>
            </a:r>
          </a:p>
          <a:p>
            <a:r>
              <a:rPr lang="en-US"/>
              <a:t>Cloud Solution Architect – Data and AI</a:t>
            </a:r>
          </a:p>
        </p:txBody>
      </p:sp>
    </p:spTree>
    <p:extLst>
      <p:ext uri="{BB962C8B-B14F-4D97-AF65-F5344CB8AC3E}">
        <p14:creationId xmlns:p14="http://schemas.microsoft.com/office/powerpoint/2010/main" val="157635936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7">
            <a:extLst>
              <a:ext uri="{FF2B5EF4-FFF2-40B4-BE49-F238E27FC236}">
                <a16:creationId xmlns:a16="http://schemas.microsoft.com/office/drawing/2014/main" id="{C77FF6D9-A57F-4B2C-A04C-0A20F2965CE3}"/>
              </a:ext>
            </a:extLst>
          </p:cNvPr>
          <p:cNvSpPr txBox="1">
            <a:spLocks/>
          </p:cNvSpPr>
          <p:nvPr/>
        </p:nvSpPr>
        <p:spPr>
          <a:xfrm>
            <a:off x="381743" y="1622262"/>
            <a:ext cx="3590492" cy="404036"/>
          </a:xfrm>
          <a:prstGeom prst="rect">
            <a:avLst/>
          </a:prstGeom>
          <a:solidFill>
            <a:srgbClr val="003E7E"/>
          </a:solidFill>
          <a:ln>
            <a:noFill/>
          </a:ln>
        </p:spPr>
        <p:txBody>
          <a:bodyPr vert="horz" wrap="square" lIns="91440" tIns="45720" rIns="91440" bIns="45720" rtlCol="0" anchor="t" anchorCtr="1" compatLnSpc="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spcAft>
                <a:spcPts val="800"/>
              </a:spcAft>
              <a:buFont typeface="Arial" panose="020B0604020202020204" pitchFamily="34" charset="0"/>
              <a:buNone/>
            </a:pPr>
            <a:r>
              <a:rPr lang="en-US" sz="1600" b="1" kern="0">
                <a:solidFill>
                  <a:srgbClr val="FFFFFF"/>
                </a:solidFill>
                <a:latin typeface="Barlow"/>
              </a:rPr>
              <a:t>Access &amp; Sustainability</a:t>
            </a:r>
          </a:p>
        </p:txBody>
      </p:sp>
      <p:sp>
        <p:nvSpPr>
          <p:cNvPr id="5" name="Text Placeholder 9">
            <a:extLst>
              <a:ext uri="{FF2B5EF4-FFF2-40B4-BE49-F238E27FC236}">
                <a16:creationId xmlns:a16="http://schemas.microsoft.com/office/drawing/2014/main" id="{F612834F-98AE-494D-B8CF-62CB6EFB1FE6}"/>
              </a:ext>
            </a:extLst>
          </p:cNvPr>
          <p:cNvSpPr txBox="1">
            <a:spLocks/>
          </p:cNvSpPr>
          <p:nvPr/>
        </p:nvSpPr>
        <p:spPr>
          <a:xfrm>
            <a:off x="4304821" y="1622262"/>
            <a:ext cx="3590492" cy="404036"/>
          </a:xfrm>
          <a:prstGeom prst="rect">
            <a:avLst/>
          </a:prstGeom>
          <a:solidFill>
            <a:srgbClr val="00AEEF"/>
          </a:solidFill>
          <a:ln>
            <a:noFill/>
          </a:ln>
        </p:spPr>
        <p:txBody>
          <a:bodyPr vert="horz" wrap="square" lIns="91440" tIns="45720" rIns="91440" bIns="45720" rtlCol="0" anchor="t" anchorCtr="1" compatLnSpc="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spcAft>
                <a:spcPts val="800"/>
              </a:spcAft>
              <a:buFont typeface="Arial" panose="020B0604020202020204" pitchFamily="34" charset="0"/>
              <a:buNone/>
            </a:pPr>
            <a:r>
              <a:rPr lang="en-US" sz="1600" b="1" kern="0">
                <a:solidFill>
                  <a:srgbClr val="FFFFFF"/>
                </a:solidFill>
                <a:latin typeface="Barlow"/>
              </a:rPr>
              <a:t>Thought Leadership &amp; Partnering</a:t>
            </a:r>
          </a:p>
        </p:txBody>
      </p:sp>
      <p:sp>
        <p:nvSpPr>
          <p:cNvPr id="6" name="Text Placeholder 20">
            <a:extLst>
              <a:ext uri="{FF2B5EF4-FFF2-40B4-BE49-F238E27FC236}">
                <a16:creationId xmlns:a16="http://schemas.microsoft.com/office/drawing/2014/main" id="{8942916E-97A3-4343-9909-C3886FECEF27}"/>
              </a:ext>
            </a:extLst>
          </p:cNvPr>
          <p:cNvSpPr txBox="1">
            <a:spLocks/>
          </p:cNvSpPr>
          <p:nvPr/>
        </p:nvSpPr>
        <p:spPr>
          <a:xfrm>
            <a:off x="8247549" y="1622262"/>
            <a:ext cx="3590492" cy="404036"/>
          </a:xfrm>
          <a:prstGeom prst="rect">
            <a:avLst/>
          </a:prstGeom>
          <a:solidFill>
            <a:srgbClr val="F9C20A"/>
          </a:solidFill>
          <a:ln>
            <a:noFill/>
          </a:ln>
        </p:spPr>
        <p:txBody>
          <a:bodyPr vert="horz" wrap="square" lIns="91440" tIns="45720" rIns="91440" bIns="45720" rtlCol="0" anchor="t" anchorCtr="1" compatLnSpc="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spcAft>
                <a:spcPts val="800"/>
              </a:spcAft>
              <a:buFont typeface="Arial" panose="020B0604020202020204" pitchFamily="34" charset="0"/>
              <a:buNone/>
            </a:pPr>
            <a:r>
              <a:rPr lang="en-US" sz="1600" b="1" kern="0">
                <a:solidFill>
                  <a:srgbClr val="FFFFFF"/>
                </a:solidFill>
                <a:latin typeface="Barlow"/>
              </a:rPr>
              <a:t>Programs &amp; Workforce Standards</a:t>
            </a:r>
          </a:p>
        </p:txBody>
      </p:sp>
      <p:sp>
        <p:nvSpPr>
          <p:cNvPr id="7" name="Title 1">
            <a:extLst>
              <a:ext uri="{FF2B5EF4-FFF2-40B4-BE49-F238E27FC236}">
                <a16:creationId xmlns:a16="http://schemas.microsoft.com/office/drawing/2014/main" id="{AE9A32FC-BF44-4ACB-B8E0-DC64C33F01CA}"/>
              </a:ext>
            </a:extLst>
          </p:cNvPr>
          <p:cNvSpPr txBox="1">
            <a:spLocks/>
          </p:cNvSpPr>
          <p:nvPr/>
        </p:nvSpPr>
        <p:spPr>
          <a:xfrm>
            <a:off x="381743" y="353450"/>
            <a:ext cx="11428509" cy="515529"/>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Academic Engagement-COE Pillars</a:t>
            </a:r>
          </a:p>
        </p:txBody>
      </p:sp>
      <p:sp>
        <p:nvSpPr>
          <p:cNvPr id="8" name="Text Placeholder 2">
            <a:extLst>
              <a:ext uri="{FF2B5EF4-FFF2-40B4-BE49-F238E27FC236}">
                <a16:creationId xmlns:a16="http://schemas.microsoft.com/office/drawing/2014/main" id="{0A2A0F34-5C2D-4D1E-BCC9-E0A8FBCDC180}"/>
              </a:ext>
            </a:extLst>
          </p:cNvPr>
          <p:cNvSpPr txBox="1">
            <a:spLocks/>
          </p:cNvSpPr>
          <p:nvPr/>
        </p:nvSpPr>
        <p:spPr>
          <a:xfrm>
            <a:off x="381743" y="928241"/>
            <a:ext cx="11428509" cy="348816"/>
          </a:xfrm>
          <a:prstGeom prst="rect">
            <a:avLst/>
          </a:prstGeom>
          <a:noFill/>
          <a:ln>
            <a:noFill/>
          </a:ln>
        </p:spPr>
        <p:txBody>
          <a:bodyPr vert="horz" wrap="square" lIns="91440" tIns="45720" rIns="91440" bIns="45720" rtlCol="0" anchor="t" anchorCtr="0" compatLnSpc="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000"/>
              </a:lnSpc>
              <a:spcBef>
                <a:spcPts val="0"/>
              </a:spcBef>
              <a:spcAft>
                <a:spcPts val="800"/>
              </a:spcAft>
              <a:buFont typeface="Arial" panose="020B0604020202020204" pitchFamily="34" charset="0"/>
              <a:buNone/>
            </a:pPr>
            <a:r>
              <a:rPr lang="en-US" sz="1800" kern="0">
                <a:solidFill>
                  <a:srgbClr val="4C4C4C"/>
                </a:solidFill>
                <a:latin typeface="Barlow"/>
              </a:rPr>
              <a:t>Bridge between Industry and Academic Institutions to proactively build the Future workforce</a:t>
            </a:r>
          </a:p>
        </p:txBody>
      </p:sp>
      <p:cxnSp>
        <p:nvCxnSpPr>
          <p:cNvPr id="9" name="Straight Connector 10">
            <a:extLst>
              <a:ext uri="{FF2B5EF4-FFF2-40B4-BE49-F238E27FC236}">
                <a16:creationId xmlns:a16="http://schemas.microsoft.com/office/drawing/2014/main" id="{F6336F82-FB58-4F1F-9033-CB7F1FC44FE3}"/>
              </a:ext>
            </a:extLst>
          </p:cNvPr>
          <p:cNvCxnSpPr/>
          <p:nvPr/>
        </p:nvCxnSpPr>
        <p:spPr>
          <a:xfrm>
            <a:off x="4142250" y="1574576"/>
            <a:ext cx="0" cy="3530398"/>
          </a:xfrm>
          <a:prstGeom prst="straightConnector1">
            <a:avLst/>
          </a:prstGeom>
          <a:noFill/>
          <a:ln w="25402" cap="rnd">
            <a:solidFill>
              <a:srgbClr val="CCCCCC"/>
            </a:solidFill>
            <a:prstDash val="solid"/>
            <a:round/>
          </a:ln>
        </p:spPr>
      </p:cxnSp>
      <p:cxnSp>
        <p:nvCxnSpPr>
          <p:cNvPr id="10" name="Straight Connector 11">
            <a:extLst>
              <a:ext uri="{FF2B5EF4-FFF2-40B4-BE49-F238E27FC236}">
                <a16:creationId xmlns:a16="http://schemas.microsoft.com/office/drawing/2014/main" id="{4242A136-5BF1-4656-97C2-728A16AC3AEF}"/>
              </a:ext>
            </a:extLst>
          </p:cNvPr>
          <p:cNvCxnSpPr/>
          <p:nvPr/>
        </p:nvCxnSpPr>
        <p:spPr>
          <a:xfrm>
            <a:off x="8075148" y="1574576"/>
            <a:ext cx="0" cy="3530398"/>
          </a:xfrm>
          <a:prstGeom prst="straightConnector1">
            <a:avLst/>
          </a:prstGeom>
          <a:noFill/>
          <a:ln w="25402" cap="rnd">
            <a:solidFill>
              <a:srgbClr val="CCCCCC"/>
            </a:solidFill>
            <a:prstDash val="solid"/>
            <a:round/>
          </a:ln>
        </p:spPr>
      </p:cxnSp>
      <p:sp>
        <p:nvSpPr>
          <p:cNvPr id="11" name="Text Placeholder 3">
            <a:extLst>
              <a:ext uri="{FF2B5EF4-FFF2-40B4-BE49-F238E27FC236}">
                <a16:creationId xmlns:a16="http://schemas.microsoft.com/office/drawing/2014/main" id="{2AAE5765-E354-47DC-8EB6-80F02BAD58C7}"/>
              </a:ext>
            </a:extLst>
          </p:cNvPr>
          <p:cNvSpPr txBox="1">
            <a:spLocks/>
          </p:cNvSpPr>
          <p:nvPr/>
        </p:nvSpPr>
        <p:spPr>
          <a:xfrm>
            <a:off x="30111" y="2234610"/>
            <a:ext cx="3675110" cy="2612895"/>
          </a:xfrm>
          <a:prstGeom prst="rect">
            <a:avLst/>
          </a:prstGeom>
          <a:noFill/>
          <a:ln>
            <a:noFill/>
          </a:ln>
        </p:spPr>
        <p:txBody>
          <a:bodyPr vert="horz" wrap="square" lIns="91440" tIns="45720" rIns="91440" bIns="45720" rtlCol="0" anchor="t" anchorCtr="0" compatLnSpc="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54059" lvl="1" indent="-342900">
              <a:lnSpc>
                <a:spcPct val="107000"/>
              </a:lnSpc>
              <a:spcBef>
                <a:spcPts val="0"/>
              </a:spcBef>
              <a:buClr>
                <a:srgbClr val="7F7F7F"/>
              </a:buClr>
              <a:buSzPct val="80000"/>
              <a:buFont typeface="Symbol" pitchFamily="18"/>
              <a:buChar char=""/>
              <a:tabLst>
                <a:tab pos="457200" algn="l"/>
              </a:tabLst>
            </a:pPr>
            <a:r>
              <a:rPr lang="en-US" sz="1400" b="1" kern="0">
                <a:solidFill>
                  <a:srgbClr val="4C4C4C"/>
                </a:solidFill>
                <a:latin typeface="Calibri" pitchFamily="34"/>
                <a:cs typeface="Times New Roman" pitchFamily="18"/>
              </a:rPr>
              <a:t>Academic Institution Access </a:t>
            </a:r>
            <a:r>
              <a:rPr lang="en-US" sz="1400" kern="0">
                <a:solidFill>
                  <a:srgbClr val="4C4C4C"/>
                </a:solidFill>
                <a:latin typeface="Calibri" pitchFamily="34"/>
                <a:cs typeface="Times New Roman" pitchFamily="18"/>
              </a:rPr>
              <a:t>within co-investment philosophy</a:t>
            </a:r>
          </a:p>
          <a:p>
            <a:pPr marL="754059" lvl="1" indent="-342900">
              <a:lnSpc>
                <a:spcPct val="107000"/>
              </a:lnSpc>
              <a:spcBef>
                <a:spcPts val="0"/>
              </a:spcBef>
              <a:buClr>
                <a:srgbClr val="7F7F7F"/>
              </a:buClr>
              <a:buSzPct val="80000"/>
              <a:buFont typeface="Symbol" pitchFamily="18"/>
              <a:buChar char=""/>
              <a:tabLst>
                <a:tab pos="457200" algn="l"/>
              </a:tabLst>
            </a:pPr>
            <a:endParaRPr lang="en-US" sz="1400" b="1" kern="0">
              <a:solidFill>
                <a:srgbClr val="4C4C4C"/>
              </a:solidFill>
              <a:latin typeface="Calibri" pitchFamily="34"/>
              <a:cs typeface="Times New Roman" pitchFamily="18"/>
            </a:endParaRPr>
          </a:p>
          <a:p>
            <a:pPr marL="754059" lvl="1" indent="-342900">
              <a:lnSpc>
                <a:spcPct val="107000"/>
              </a:lnSpc>
              <a:spcBef>
                <a:spcPts val="0"/>
              </a:spcBef>
              <a:buClr>
                <a:srgbClr val="7F7F7F"/>
              </a:buClr>
              <a:buSzPct val="80000"/>
              <a:buFont typeface="Symbol" pitchFamily="18"/>
              <a:buChar char=""/>
              <a:tabLst>
                <a:tab pos="457200" algn="l"/>
              </a:tabLst>
            </a:pPr>
            <a:r>
              <a:rPr lang="en-US" sz="1400" b="1" kern="0">
                <a:solidFill>
                  <a:srgbClr val="4C4C4C"/>
                </a:solidFill>
                <a:latin typeface="Calibri" pitchFamily="34"/>
                <a:cs typeface="Times New Roman" pitchFamily="18"/>
              </a:rPr>
              <a:t>COE- </a:t>
            </a:r>
            <a:r>
              <a:rPr lang="en-US" sz="1400" kern="0">
                <a:solidFill>
                  <a:srgbClr val="4C4C4C"/>
                </a:solidFill>
                <a:latin typeface="Calibri" pitchFamily="34"/>
                <a:cs typeface="Times New Roman" pitchFamily="18"/>
              </a:rPr>
              <a:t>share best practices, process and scalable learnings globally.-Diversity, Equity &amp; Inclusion</a:t>
            </a:r>
          </a:p>
          <a:p>
            <a:pPr marL="754059" lvl="1" indent="-342900">
              <a:lnSpc>
                <a:spcPct val="107000"/>
              </a:lnSpc>
              <a:spcBef>
                <a:spcPts val="0"/>
              </a:spcBef>
              <a:buClr>
                <a:srgbClr val="7F7F7F"/>
              </a:buClr>
              <a:buSzPct val="80000"/>
              <a:buFont typeface="Symbol" pitchFamily="18"/>
              <a:buChar char=""/>
              <a:tabLst>
                <a:tab pos="457200" algn="l"/>
              </a:tabLst>
            </a:pPr>
            <a:endParaRPr lang="en-US" sz="1400" kern="0">
              <a:solidFill>
                <a:srgbClr val="4C4C4C"/>
              </a:solidFill>
              <a:latin typeface="Calibri" pitchFamily="34"/>
              <a:cs typeface="Times New Roman" pitchFamily="18"/>
            </a:endParaRPr>
          </a:p>
          <a:p>
            <a:pPr marL="754059" lvl="1" indent="-342900">
              <a:lnSpc>
                <a:spcPct val="107000"/>
              </a:lnSpc>
              <a:spcBef>
                <a:spcPts val="0"/>
              </a:spcBef>
              <a:buClr>
                <a:srgbClr val="7F7F7F"/>
              </a:buClr>
              <a:buSzPct val="80000"/>
              <a:buFont typeface="Symbol" pitchFamily="18"/>
              <a:buChar char=""/>
              <a:tabLst>
                <a:tab pos="457200" algn="l"/>
              </a:tabLst>
            </a:pPr>
            <a:r>
              <a:rPr lang="en-US" sz="1400" b="1" kern="0">
                <a:solidFill>
                  <a:srgbClr val="4C4C4C"/>
                </a:solidFill>
                <a:latin typeface="Calibri" pitchFamily="34"/>
                <a:cs typeface="Times New Roman" pitchFamily="18"/>
              </a:rPr>
              <a:t>Internal collaboration </a:t>
            </a:r>
            <a:r>
              <a:rPr lang="en-US" sz="1400" kern="0">
                <a:solidFill>
                  <a:srgbClr val="4C4C4C"/>
                </a:solidFill>
                <a:latin typeface="Calibri" pitchFamily="34"/>
                <a:cs typeface="Times New Roman" pitchFamily="18"/>
              </a:rPr>
              <a:t>for greatest external impact-GSMO, Industry Teams, Corp Strategy</a:t>
            </a:r>
          </a:p>
          <a:p>
            <a:pPr marL="0" indent="0">
              <a:lnSpc>
                <a:spcPct val="100000"/>
              </a:lnSpc>
              <a:spcBef>
                <a:spcPts val="0"/>
              </a:spcBef>
              <a:spcAft>
                <a:spcPts val="800"/>
              </a:spcAft>
              <a:buFont typeface="Arial" panose="020B0604020202020204" pitchFamily="34" charset="0"/>
              <a:buNone/>
            </a:pPr>
            <a:endParaRPr lang="en-US" sz="1400" kern="0">
              <a:solidFill>
                <a:srgbClr val="4C4C4C"/>
              </a:solidFill>
              <a:latin typeface="Barlow"/>
            </a:endParaRPr>
          </a:p>
        </p:txBody>
      </p:sp>
      <p:sp>
        <p:nvSpPr>
          <p:cNvPr id="12" name="Text Placeholder 8">
            <a:extLst>
              <a:ext uri="{FF2B5EF4-FFF2-40B4-BE49-F238E27FC236}">
                <a16:creationId xmlns:a16="http://schemas.microsoft.com/office/drawing/2014/main" id="{2A4021CF-BE8E-4EB9-9A61-C366AD9CFF64}"/>
              </a:ext>
            </a:extLst>
          </p:cNvPr>
          <p:cNvSpPr txBox="1">
            <a:spLocks/>
          </p:cNvSpPr>
          <p:nvPr/>
        </p:nvSpPr>
        <p:spPr>
          <a:xfrm>
            <a:off x="3945398" y="2234610"/>
            <a:ext cx="4046073" cy="3073918"/>
          </a:xfrm>
          <a:prstGeom prst="rect">
            <a:avLst/>
          </a:prstGeom>
          <a:noFill/>
          <a:ln>
            <a:noFill/>
          </a:ln>
        </p:spPr>
        <p:txBody>
          <a:bodyPr vert="horz" wrap="square" lIns="91440" tIns="45720" rIns="91440" bIns="45720" rtlCol="0" anchor="t" anchorCtr="0" compatLnSpc="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54059" lvl="1" indent="-342900">
              <a:lnSpc>
                <a:spcPct val="107000"/>
              </a:lnSpc>
              <a:spcBef>
                <a:spcPts val="0"/>
              </a:spcBef>
              <a:buClr>
                <a:srgbClr val="7F7F7F"/>
              </a:buClr>
              <a:buSzPct val="80000"/>
              <a:buFont typeface="Symbol" pitchFamily="18"/>
              <a:buChar char=""/>
              <a:tabLst>
                <a:tab pos="457200" algn="l"/>
              </a:tabLst>
            </a:pPr>
            <a:r>
              <a:rPr lang="en-US" sz="1400" b="1" kern="0">
                <a:solidFill>
                  <a:srgbClr val="4C4C4C"/>
                </a:solidFill>
                <a:latin typeface="Calibri" pitchFamily="34"/>
                <a:cs typeface="Times New Roman" pitchFamily="18"/>
              </a:rPr>
              <a:t>Reference projects</a:t>
            </a:r>
            <a:r>
              <a:rPr lang="en-US" sz="1400" kern="0">
                <a:solidFill>
                  <a:srgbClr val="4C4C4C"/>
                </a:solidFill>
                <a:latin typeface="Calibri" pitchFamily="34"/>
                <a:cs typeface="Times New Roman" pitchFamily="18"/>
              </a:rPr>
              <a:t>-learn from each project and continuously improve with project management for small through complex projects- “proposal to execution” linked to strategy</a:t>
            </a:r>
          </a:p>
          <a:p>
            <a:pPr marL="869951" lvl="2" indent="-342900">
              <a:lnSpc>
                <a:spcPct val="107000"/>
              </a:lnSpc>
              <a:spcBef>
                <a:spcPts val="0"/>
              </a:spcBef>
              <a:buClr>
                <a:srgbClr val="7F7F7F"/>
              </a:buClr>
              <a:buSzPct val="80000"/>
              <a:buFont typeface="Symbol" pitchFamily="18"/>
              <a:buChar char=""/>
              <a:tabLst>
                <a:tab pos="457200" algn="l"/>
              </a:tabLst>
            </a:pPr>
            <a:endParaRPr lang="en-US" sz="1400" kern="0">
              <a:solidFill>
                <a:srgbClr val="4C4C4C"/>
              </a:solidFill>
              <a:latin typeface="Calibri" pitchFamily="34"/>
              <a:cs typeface="Times New Roman" pitchFamily="18"/>
            </a:endParaRPr>
          </a:p>
          <a:p>
            <a:pPr marL="754059" lvl="1" indent="-342900">
              <a:lnSpc>
                <a:spcPct val="107000"/>
              </a:lnSpc>
              <a:spcBef>
                <a:spcPts val="0"/>
              </a:spcBef>
              <a:buClr>
                <a:srgbClr val="7F7F7F"/>
              </a:buClr>
              <a:buSzPct val="80000"/>
              <a:buFont typeface="Symbol" pitchFamily="18"/>
              <a:buChar char=""/>
              <a:tabLst>
                <a:tab pos="457200" algn="l"/>
              </a:tabLst>
            </a:pPr>
            <a:r>
              <a:rPr lang="en-US" sz="1400" b="1" kern="0">
                <a:solidFill>
                  <a:srgbClr val="4C4C4C"/>
                </a:solidFill>
                <a:latin typeface="Calibri" pitchFamily="34"/>
                <a:cs typeface="Times New Roman" pitchFamily="18"/>
              </a:rPr>
              <a:t>Microsoft Eco-System </a:t>
            </a:r>
            <a:r>
              <a:rPr lang="en-US" sz="1400" kern="0">
                <a:solidFill>
                  <a:srgbClr val="4C4C4C"/>
                </a:solidFill>
                <a:latin typeface="Calibri" pitchFamily="34"/>
                <a:cs typeface="Times New Roman" pitchFamily="18"/>
              </a:rPr>
              <a:t>engagement with alliance partners, Customer, End Users</a:t>
            </a:r>
          </a:p>
          <a:p>
            <a:pPr marL="754059" lvl="1" indent="-342900">
              <a:lnSpc>
                <a:spcPct val="107000"/>
              </a:lnSpc>
              <a:spcBef>
                <a:spcPts val="0"/>
              </a:spcBef>
              <a:buClr>
                <a:srgbClr val="7F7F7F"/>
              </a:buClr>
              <a:buSzPct val="80000"/>
              <a:buFont typeface="Symbol" pitchFamily="18"/>
              <a:buChar char=""/>
              <a:tabLst>
                <a:tab pos="457200" algn="l"/>
              </a:tabLst>
            </a:pPr>
            <a:endParaRPr lang="en-US" sz="1400" kern="0">
              <a:solidFill>
                <a:srgbClr val="4C4C4C"/>
              </a:solidFill>
              <a:latin typeface="Calibri" pitchFamily="34"/>
              <a:cs typeface="Times New Roman" pitchFamily="18"/>
            </a:endParaRPr>
          </a:p>
          <a:p>
            <a:pPr marL="754059" lvl="1" indent="-342900">
              <a:lnSpc>
                <a:spcPct val="107000"/>
              </a:lnSpc>
              <a:spcBef>
                <a:spcPts val="0"/>
              </a:spcBef>
              <a:buClr>
                <a:srgbClr val="7F7F7F"/>
              </a:buClr>
              <a:buSzPct val="80000"/>
              <a:buFont typeface="Symbol" pitchFamily="18"/>
              <a:buChar char=""/>
              <a:tabLst>
                <a:tab pos="457200" algn="l"/>
              </a:tabLst>
            </a:pPr>
            <a:r>
              <a:rPr lang="en-US" sz="1400" b="1" kern="0">
                <a:solidFill>
                  <a:srgbClr val="4C4C4C"/>
                </a:solidFill>
                <a:latin typeface="Calibri" pitchFamily="34"/>
                <a:cs typeface="Times New Roman" pitchFamily="18"/>
              </a:rPr>
              <a:t>Academic Network </a:t>
            </a:r>
            <a:r>
              <a:rPr lang="en-US" sz="1400" kern="0">
                <a:solidFill>
                  <a:srgbClr val="4C4C4C"/>
                </a:solidFill>
                <a:latin typeface="Calibri" pitchFamily="34"/>
                <a:cs typeface="Times New Roman" pitchFamily="18"/>
              </a:rPr>
              <a:t>and eco-system partnering to maximize impact and scalability</a:t>
            </a:r>
          </a:p>
          <a:p>
            <a:pPr marL="0" indent="0">
              <a:lnSpc>
                <a:spcPct val="100000"/>
              </a:lnSpc>
              <a:spcBef>
                <a:spcPts val="0"/>
              </a:spcBef>
              <a:spcAft>
                <a:spcPts val="800"/>
              </a:spcAft>
              <a:buFont typeface="Arial" panose="020B0604020202020204" pitchFamily="34" charset="0"/>
              <a:buNone/>
            </a:pPr>
            <a:endParaRPr lang="en-US" sz="1400" kern="0">
              <a:solidFill>
                <a:srgbClr val="4C4C4C"/>
              </a:solidFill>
              <a:latin typeface="Barlow"/>
            </a:endParaRPr>
          </a:p>
        </p:txBody>
      </p:sp>
      <p:sp>
        <p:nvSpPr>
          <p:cNvPr id="13" name="Text Placeholder 18">
            <a:extLst>
              <a:ext uri="{FF2B5EF4-FFF2-40B4-BE49-F238E27FC236}">
                <a16:creationId xmlns:a16="http://schemas.microsoft.com/office/drawing/2014/main" id="{12D06A68-5381-4323-B22F-09193411ED9D}"/>
              </a:ext>
            </a:extLst>
          </p:cNvPr>
          <p:cNvSpPr txBox="1">
            <a:spLocks/>
          </p:cNvSpPr>
          <p:nvPr/>
        </p:nvSpPr>
        <p:spPr>
          <a:xfrm>
            <a:off x="8133249" y="2234610"/>
            <a:ext cx="3590492" cy="2845907"/>
          </a:xfrm>
          <a:prstGeom prst="rect">
            <a:avLst/>
          </a:prstGeom>
          <a:noFill/>
          <a:ln>
            <a:noFill/>
          </a:ln>
        </p:spPr>
        <p:txBody>
          <a:bodyPr vert="horz" wrap="square" lIns="91440" tIns="45720" rIns="91440" bIns="45720" rtlCol="0" anchor="t" anchorCtr="0" compatLnSpc="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54059" lvl="1" indent="-342900">
              <a:lnSpc>
                <a:spcPct val="107000"/>
              </a:lnSpc>
              <a:spcBef>
                <a:spcPts val="0"/>
              </a:spcBef>
              <a:buClr>
                <a:srgbClr val="7F7F7F"/>
              </a:buClr>
              <a:buSzPct val="80000"/>
              <a:buFont typeface="Symbol" pitchFamily="18"/>
              <a:buChar char=""/>
              <a:tabLst>
                <a:tab pos="457200" algn="l"/>
              </a:tabLst>
            </a:pPr>
            <a:r>
              <a:rPr lang="en-US" sz="1400" b="1" kern="0">
                <a:solidFill>
                  <a:srgbClr val="4C4C4C"/>
                </a:solidFill>
                <a:latin typeface="Calibri" pitchFamily="34"/>
                <a:cs typeface="Times New Roman" pitchFamily="18"/>
              </a:rPr>
              <a:t>Engagement framework </a:t>
            </a:r>
            <a:r>
              <a:rPr lang="en-US" sz="1400" kern="0">
                <a:solidFill>
                  <a:srgbClr val="4C4C4C"/>
                </a:solidFill>
                <a:latin typeface="Calibri" pitchFamily="34"/>
                <a:cs typeface="Times New Roman" pitchFamily="18"/>
              </a:rPr>
              <a:t>for institutions- school, community college, University, Institute –</a:t>
            </a:r>
            <a:r>
              <a:rPr lang="en-US" sz="1400" u="sng" kern="0">
                <a:solidFill>
                  <a:srgbClr val="4C4C4C"/>
                </a:solidFill>
                <a:latin typeface="Calibri" pitchFamily="34"/>
                <a:cs typeface="Times New Roman" pitchFamily="18"/>
              </a:rPr>
              <a:t>curriculum, facility, process</a:t>
            </a:r>
          </a:p>
          <a:p>
            <a:pPr marL="754059" lvl="1" indent="-342900">
              <a:lnSpc>
                <a:spcPct val="107000"/>
              </a:lnSpc>
              <a:spcBef>
                <a:spcPts val="0"/>
              </a:spcBef>
              <a:buClr>
                <a:srgbClr val="7F7F7F"/>
              </a:buClr>
              <a:buSzPct val="80000"/>
              <a:buFont typeface="Symbol" pitchFamily="18"/>
              <a:buChar char=""/>
              <a:tabLst>
                <a:tab pos="457200" algn="l"/>
              </a:tabLst>
            </a:pPr>
            <a:endParaRPr lang="en-US" sz="1400" kern="0">
              <a:solidFill>
                <a:srgbClr val="4C4C4C"/>
              </a:solidFill>
              <a:latin typeface="Calibri" pitchFamily="34"/>
              <a:cs typeface="Times New Roman" pitchFamily="18"/>
            </a:endParaRPr>
          </a:p>
          <a:p>
            <a:pPr marL="754059" lvl="1" indent="-342900">
              <a:lnSpc>
                <a:spcPct val="107000"/>
              </a:lnSpc>
              <a:spcBef>
                <a:spcPts val="0"/>
              </a:spcBef>
              <a:buClr>
                <a:srgbClr val="7F7F7F"/>
              </a:buClr>
              <a:buSzPct val="80000"/>
              <a:buFont typeface="Symbol" pitchFamily="18"/>
              <a:buChar char=""/>
              <a:tabLst>
                <a:tab pos="457200" algn="l"/>
              </a:tabLst>
            </a:pPr>
            <a:r>
              <a:rPr lang="en-US" sz="1400" b="1" kern="0">
                <a:solidFill>
                  <a:srgbClr val="4C4C4C"/>
                </a:solidFill>
                <a:latin typeface="Calibri" pitchFamily="34"/>
                <a:cs typeface="Times New Roman" pitchFamily="18"/>
              </a:rPr>
              <a:t>Industry led workforce development </a:t>
            </a:r>
            <a:r>
              <a:rPr lang="en-US" sz="1400" kern="0">
                <a:solidFill>
                  <a:srgbClr val="4C4C4C"/>
                </a:solidFill>
                <a:latin typeface="Calibri" pitchFamily="34"/>
                <a:cs typeface="Times New Roman" pitchFamily="18"/>
              </a:rPr>
              <a:t>approach to programs-pro-active </a:t>
            </a:r>
          </a:p>
          <a:p>
            <a:pPr marL="754059" lvl="1" indent="-342900">
              <a:lnSpc>
                <a:spcPct val="107000"/>
              </a:lnSpc>
              <a:spcBef>
                <a:spcPts val="0"/>
              </a:spcBef>
              <a:buClr>
                <a:srgbClr val="7F7F7F"/>
              </a:buClr>
              <a:buSzPct val="80000"/>
              <a:buFont typeface="Symbol" pitchFamily="18"/>
              <a:buChar char=""/>
              <a:tabLst>
                <a:tab pos="457200" algn="l"/>
              </a:tabLst>
            </a:pPr>
            <a:endParaRPr lang="en-US" sz="1400" kern="0">
              <a:solidFill>
                <a:srgbClr val="4C4C4C"/>
              </a:solidFill>
              <a:latin typeface="Calibri" pitchFamily="34"/>
              <a:cs typeface="Times New Roman" pitchFamily="18"/>
            </a:endParaRPr>
          </a:p>
          <a:p>
            <a:pPr marL="754059" lvl="1" indent="-342900">
              <a:lnSpc>
                <a:spcPct val="107000"/>
              </a:lnSpc>
              <a:spcBef>
                <a:spcPts val="0"/>
              </a:spcBef>
              <a:buClr>
                <a:srgbClr val="7F7F7F"/>
              </a:buClr>
              <a:buSzPct val="80000"/>
              <a:buFont typeface="Symbol" pitchFamily="18"/>
              <a:buChar char=""/>
              <a:tabLst>
                <a:tab pos="457200" algn="l"/>
              </a:tabLst>
            </a:pPr>
            <a:r>
              <a:rPr lang="en-US" sz="1400" kern="0">
                <a:solidFill>
                  <a:srgbClr val="4C4C4C"/>
                </a:solidFill>
                <a:latin typeface="Calibri" pitchFamily="34"/>
                <a:cs typeface="Times New Roman" pitchFamily="18"/>
              </a:rPr>
              <a:t>Scalable </a:t>
            </a:r>
            <a:r>
              <a:rPr lang="en-US" sz="1400" b="1" kern="0">
                <a:solidFill>
                  <a:srgbClr val="4C4C4C"/>
                </a:solidFill>
                <a:latin typeface="Calibri" pitchFamily="34"/>
                <a:cs typeface="Times New Roman" pitchFamily="18"/>
              </a:rPr>
              <a:t>Industry 4.0/Cloud/AI/ML workforce standards and  certifications</a:t>
            </a:r>
            <a:endParaRPr lang="en-US" sz="1400" b="1" kern="0">
              <a:solidFill>
                <a:srgbClr val="4C4C4C"/>
              </a:solidFill>
              <a:latin typeface="Barlow" pitchFamily="2"/>
            </a:endParaRPr>
          </a:p>
        </p:txBody>
      </p:sp>
      <p:pic>
        <p:nvPicPr>
          <p:cNvPr id="15" name="Picture 14">
            <a:extLst>
              <a:ext uri="{FF2B5EF4-FFF2-40B4-BE49-F238E27FC236}">
                <a16:creationId xmlns:a16="http://schemas.microsoft.com/office/drawing/2014/main" id="{7987815B-6224-4472-BEB3-A1ABAEDEFD0F}"/>
              </a:ext>
            </a:extLst>
          </p:cNvPr>
          <p:cNvPicPr>
            <a:picLocks noChangeAspect="1"/>
          </p:cNvPicPr>
          <p:nvPr/>
        </p:nvPicPr>
        <p:blipFill>
          <a:blip r:embed="rId2"/>
          <a:stretch>
            <a:fillRect/>
          </a:stretch>
        </p:blipFill>
        <p:spPr>
          <a:xfrm>
            <a:off x="1056381" y="5448912"/>
            <a:ext cx="1276359" cy="1209684"/>
          </a:xfrm>
          <a:prstGeom prst="rect">
            <a:avLst/>
          </a:prstGeom>
        </p:spPr>
      </p:pic>
    </p:spTree>
    <p:extLst>
      <p:ext uri="{BB962C8B-B14F-4D97-AF65-F5344CB8AC3E}">
        <p14:creationId xmlns:p14="http://schemas.microsoft.com/office/powerpoint/2010/main" val="1758315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C00F7-2DC4-4ECE-A61E-AA0FB7F61A7A}"/>
              </a:ext>
            </a:extLst>
          </p:cNvPr>
          <p:cNvSpPr>
            <a:spLocks noGrp="1"/>
          </p:cNvSpPr>
          <p:nvPr>
            <p:ph type="title"/>
          </p:nvPr>
        </p:nvSpPr>
        <p:spPr>
          <a:xfrm>
            <a:off x="581681" y="390927"/>
            <a:ext cx="10515600" cy="516110"/>
          </a:xfrm>
        </p:spPr>
        <p:txBody>
          <a:bodyPr>
            <a:normAutofit fontScale="90000"/>
          </a:bodyPr>
          <a:lstStyle/>
          <a:p>
            <a:r>
              <a:rPr lang="en-US"/>
              <a:t>UWM CSI Success</a:t>
            </a:r>
          </a:p>
        </p:txBody>
      </p:sp>
      <p:sp>
        <p:nvSpPr>
          <p:cNvPr id="3" name="Content Placeholder 2">
            <a:extLst>
              <a:ext uri="{FF2B5EF4-FFF2-40B4-BE49-F238E27FC236}">
                <a16:creationId xmlns:a16="http://schemas.microsoft.com/office/drawing/2014/main" id="{1DFC8981-3AC6-446B-9C91-777FA1C0A084}"/>
              </a:ext>
            </a:extLst>
          </p:cNvPr>
          <p:cNvSpPr>
            <a:spLocks noGrp="1"/>
          </p:cNvSpPr>
          <p:nvPr>
            <p:ph idx="1"/>
          </p:nvPr>
        </p:nvSpPr>
        <p:spPr>
          <a:xfrm>
            <a:off x="838200" y="2231515"/>
            <a:ext cx="3236327" cy="3945448"/>
          </a:xfrm>
        </p:spPr>
        <p:txBody>
          <a:bodyPr>
            <a:normAutofit/>
          </a:bodyPr>
          <a:lstStyle/>
          <a:p>
            <a:r>
              <a:rPr lang="en-US" sz="1400"/>
              <a:t>Line Built</a:t>
            </a:r>
          </a:p>
          <a:p>
            <a:r>
              <a:rPr lang="en-US" sz="1400"/>
              <a:t>Data center ready</a:t>
            </a:r>
          </a:p>
          <a:p>
            <a:r>
              <a:rPr lang="en-US" sz="1400"/>
              <a:t>OT networking</a:t>
            </a:r>
          </a:p>
          <a:p>
            <a:r>
              <a:rPr lang="en-US" sz="1400"/>
              <a:t>OT/IT connectivity</a:t>
            </a:r>
          </a:p>
          <a:p>
            <a:r>
              <a:rPr lang="en-US" sz="1400"/>
              <a:t>Cyber Security</a:t>
            </a:r>
          </a:p>
          <a:p>
            <a:r>
              <a:rPr lang="en-US" sz="1400"/>
              <a:t>MES</a:t>
            </a:r>
          </a:p>
          <a:p>
            <a:r>
              <a:rPr lang="en-US" sz="1400"/>
              <a:t>Cloud Scale Analytics</a:t>
            </a:r>
          </a:p>
          <a:p>
            <a:r>
              <a:rPr lang="en-US" sz="1400"/>
              <a:t>Hybrid AI/ML</a:t>
            </a:r>
          </a:p>
          <a:p>
            <a:r>
              <a:rPr lang="en-US" sz="1400"/>
              <a:t>Industrial Metaverse</a:t>
            </a:r>
          </a:p>
          <a:p>
            <a:r>
              <a:rPr lang="en-US" sz="1400"/>
              <a:t>Sustainability in MFG</a:t>
            </a:r>
          </a:p>
        </p:txBody>
      </p:sp>
      <p:sp>
        <p:nvSpPr>
          <p:cNvPr id="4" name="Content Placeholder 2">
            <a:extLst>
              <a:ext uri="{FF2B5EF4-FFF2-40B4-BE49-F238E27FC236}">
                <a16:creationId xmlns:a16="http://schemas.microsoft.com/office/drawing/2014/main" id="{23804DBD-3A29-426C-A95A-C2ABF3E97BD0}"/>
              </a:ext>
            </a:extLst>
          </p:cNvPr>
          <p:cNvSpPr txBox="1">
            <a:spLocks/>
          </p:cNvSpPr>
          <p:nvPr/>
        </p:nvSpPr>
        <p:spPr>
          <a:xfrm>
            <a:off x="4399494" y="2231515"/>
            <a:ext cx="3436626" cy="38893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t>IoT/AI MFG Intro Certs</a:t>
            </a:r>
          </a:p>
          <a:p>
            <a:r>
              <a:rPr lang="en-US" sz="1400"/>
              <a:t>AI in Business</a:t>
            </a:r>
          </a:p>
          <a:p>
            <a:r>
              <a:rPr lang="en-US" sz="1400"/>
              <a:t>Digital MFG classes – WEDC funded</a:t>
            </a:r>
          </a:p>
          <a:p>
            <a:r>
              <a:rPr lang="en-US" sz="1400"/>
              <a:t>AI in MFG</a:t>
            </a:r>
          </a:p>
          <a:p>
            <a:r>
              <a:rPr lang="en-US" sz="1400"/>
              <a:t>Certification course</a:t>
            </a:r>
          </a:p>
          <a:p>
            <a:r>
              <a:rPr lang="en-US" sz="1400"/>
              <a:t>IoT Carts</a:t>
            </a:r>
          </a:p>
          <a:p>
            <a:r>
              <a:rPr lang="en-US" sz="1400"/>
              <a:t>Industrial IoT Carts</a:t>
            </a:r>
          </a:p>
          <a:p>
            <a:endParaRPr lang="en-US"/>
          </a:p>
        </p:txBody>
      </p:sp>
      <p:sp>
        <p:nvSpPr>
          <p:cNvPr id="5" name="Content Placeholder 2">
            <a:extLst>
              <a:ext uri="{FF2B5EF4-FFF2-40B4-BE49-F238E27FC236}">
                <a16:creationId xmlns:a16="http://schemas.microsoft.com/office/drawing/2014/main" id="{D6E6F008-7758-4AFE-8982-0DAA568D0F34}"/>
              </a:ext>
            </a:extLst>
          </p:cNvPr>
          <p:cNvSpPr txBox="1">
            <a:spLocks/>
          </p:cNvSpPr>
          <p:nvPr/>
        </p:nvSpPr>
        <p:spPr>
          <a:xfrm>
            <a:off x="8181826" y="2231515"/>
            <a:ext cx="3417946" cy="38467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a:t>University of Wisconsin Milwaukee</a:t>
            </a:r>
          </a:p>
          <a:p>
            <a:r>
              <a:rPr lang="en-US" sz="1500"/>
              <a:t>Rockwell Automation</a:t>
            </a:r>
          </a:p>
          <a:p>
            <a:r>
              <a:rPr lang="en-US" sz="1500"/>
              <a:t>PTC</a:t>
            </a:r>
          </a:p>
          <a:p>
            <a:r>
              <a:rPr lang="en-US" sz="1500"/>
              <a:t>Fanuc</a:t>
            </a:r>
          </a:p>
          <a:p>
            <a:r>
              <a:rPr lang="en-US" sz="1500"/>
              <a:t>APT</a:t>
            </a:r>
          </a:p>
          <a:p>
            <a:r>
              <a:rPr lang="en-US" sz="1500"/>
              <a:t>Cisco</a:t>
            </a:r>
          </a:p>
          <a:p>
            <a:r>
              <a:rPr lang="en-US" sz="1500"/>
              <a:t>Fortinet</a:t>
            </a:r>
          </a:p>
          <a:p>
            <a:r>
              <a:rPr lang="en-US" sz="1500"/>
              <a:t>Haskell</a:t>
            </a:r>
          </a:p>
          <a:p>
            <a:r>
              <a:rPr lang="en-US" sz="1500"/>
              <a:t>Endres + Hauser</a:t>
            </a:r>
          </a:p>
          <a:p>
            <a:r>
              <a:rPr lang="en-US" sz="1500"/>
              <a:t>We Energies</a:t>
            </a:r>
          </a:p>
          <a:p>
            <a:endParaRPr lang="en-US"/>
          </a:p>
        </p:txBody>
      </p:sp>
      <p:pic>
        <p:nvPicPr>
          <p:cNvPr id="7" name="Picture 6">
            <a:extLst>
              <a:ext uri="{FF2B5EF4-FFF2-40B4-BE49-F238E27FC236}">
                <a16:creationId xmlns:a16="http://schemas.microsoft.com/office/drawing/2014/main" id="{E6C3C8C9-0379-432F-9100-8709836FF2E4}"/>
              </a:ext>
            </a:extLst>
          </p:cNvPr>
          <p:cNvPicPr>
            <a:picLocks noChangeAspect="1"/>
          </p:cNvPicPr>
          <p:nvPr/>
        </p:nvPicPr>
        <p:blipFill>
          <a:blip r:embed="rId2"/>
          <a:stretch>
            <a:fillRect/>
          </a:stretch>
        </p:blipFill>
        <p:spPr>
          <a:xfrm>
            <a:off x="10915641" y="0"/>
            <a:ext cx="1276359" cy="1209684"/>
          </a:xfrm>
          <a:prstGeom prst="rect">
            <a:avLst/>
          </a:prstGeom>
        </p:spPr>
      </p:pic>
      <p:sp>
        <p:nvSpPr>
          <p:cNvPr id="10" name="Text Placeholder 9">
            <a:extLst>
              <a:ext uri="{FF2B5EF4-FFF2-40B4-BE49-F238E27FC236}">
                <a16:creationId xmlns:a16="http://schemas.microsoft.com/office/drawing/2014/main" id="{53DCF230-EDBF-46DE-A38E-001E9D3550D3}"/>
              </a:ext>
            </a:extLst>
          </p:cNvPr>
          <p:cNvSpPr txBox="1">
            <a:spLocks/>
          </p:cNvSpPr>
          <p:nvPr/>
        </p:nvSpPr>
        <p:spPr>
          <a:xfrm>
            <a:off x="4304821" y="1598572"/>
            <a:ext cx="3590492" cy="338554"/>
          </a:xfrm>
          <a:prstGeom prst="rect">
            <a:avLst/>
          </a:prstGeom>
          <a:solidFill>
            <a:srgbClr val="00AEEF"/>
          </a:solidFill>
          <a:ln>
            <a:noFill/>
          </a:ln>
        </p:spPr>
        <p:txBody>
          <a:bodyPr vert="horz" wrap="square" lIns="91440" tIns="45720" rIns="91440" bIns="45720" rtlCol="0" anchor="t" anchorCtr="1" compatLnSpc="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spcAft>
                <a:spcPts val="800"/>
              </a:spcAft>
              <a:buFont typeface="Arial" panose="020B0604020202020204" pitchFamily="34" charset="0"/>
              <a:buNone/>
            </a:pPr>
            <a:r>
              <a:rPr lang="en-US" sz="1600" b="1" kern="0">
                <a:solidFill>
                  <a:srgbClr val="FFFFFF"/>
                </a:solidFill>
                <a:latin typeface="Barlow"/>
              </a:rPr>
              <a:t>Skilling Workforce</a:t>
            </a:r>
          </a:p>
        </p:txBody>
      </p:sp>
      <p:sp>
        <p:nvSpPr>
          <p:cNvPr id="11" name="Text Placeholder 9">
            <a:extLst>
              <a:ext uri="{FF2B5EF4-FFF2-40B4-BE49-F238E27FC236}">
                <a16:creationId xmlns:a16="http://schemas.microsoft.com/office/drawing/2014/main" id="{4744CDE6-C05A-422A-BA60-E0EC82CF4930}"/>
              </a:ext>
            </a:extLst>
          </p:cNvPr>
          <p:cNvSpPr txBox="1">
            <a:spLocks/>
          </p:cNvSpPr>
          <p:nvPr/>
        </p:nvSpPr>
        <p:spPr>
          <a:xfrm>
            <a:off x="581682" y="1598572"/>
            <a:ext cx="3590492" cy="338554"/>
          </a:xfrm>
          <a:prstGeom prst="rect">
            <a:avLst/>
          </a:prstGeom>
          <a:solidFill>
            <a:srgbClr val="00AEEF"/>
          </a:solidFill>
          <a:ln>
            <a:noFill/>
          </a:ln>
        </p:spPr>
        <p:txBody>
          <a:bodyPr vert="horz" wrap="square" lIns="91440" tIns="45720" rIns="91440" bIns="45720" rtlCol="0" anchor="t" anchorCtr="1" compatLnSpc="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spcAft>
                <a:spcPts val="800"/>
              </a:spcAft>
              <a:buFont typeface="Arial" panose="020B0604020202020204" pitchFamily="34" charset="0"/>
              <a:buNone/>
            </a:pPr>
            <a:r>
              <a:rPr lang="en-US" sz="1600" b="1" kern="0">
                <a:solidFill>
                  <a:srgbClr val="FFFFFF"/>
                </a:solidFill>
                <a:latin typeface="Barlow"/>
              </a:rPr>
              <a:t>Education Facility</a:t>
            </a:r>
          </a:p>
        </p:txBody>
      </p:sp>
      <p:sp>
        <p:nvSpPr>
          <p:cNvPr id="12" name="Text Placeholder 9">
            <a:extLst>
              <a:ext uri="{FF2B5EF4-FFF2-40B4-BE49-F238E27FC236}">
                <a16:creationId xmlns:a16="http://schemas.microsoft.com/office/drawing/2014/main" id="{31D86F43-0C4C-40E7-85CA-C1FF8FBCF334}"/>
              </a:ext>
            </a:extLst>
          </p:cNvPr>
          <p:cNvSpPr txBox="1">
            <a:spLocks/>
          </p:cNvSpPr>
          <p:nvPr/>
        </p:nvSpPr>
        <p:spPr>
          <a:xfrm>
            <a:off x="8079174" y="1589024"/>
            <a:ext cx="3590492" cy="338554"/>
          </a:xfrm>
          <a:prstGeom prst="rect">
            <a:avLst/>
          </a:prstGeom>
          <a:solidFill>
            <a:srgbClr val="00AEEF"/>
          </a:solidFill>
          <a:ln>
            <a:noFill/>
          </a:ln>
        </p:spPr>
        <p:txBody>
          <a:bodyPr vert="horz" wrap="square" lIns="91440" tIns="45720" rIns="91440" bIns="45720" rtlCol="0" anchor="t" anchorCtr="1" compatLnSpc="1">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spcAft>
                <a:spcPts val="800"/>
              </a:spcAft>
              <a:buFont typeface="Arial" panose="020B0604020202020204" pitchFamily="34" charset="0"/>
              <a:buNone/>
            </a:pPr>
            <a:r>
              <a:rPr lang="en-US" sz="1600" b="1" kern="0">
                <a:solidFill>
                  <a:srgbClr val="FFFFFF"/>
                </a:solidFill>
                <a:latin typeface="Barlow"/>
              </a:rPr>
              <a:t>Partners</a:t>
            </a:r>
          </a:p>
        </p:txBody>
      </p:sp>
      <p:cxnSp>
        <p:nvCxnSpPr>
          <p:cNvPr id="14" name="Straight Connector 10">
            <a:extLst>
              <a:ext uri="{FF2B5EF4-FFF2-40B4-BE49-F238E27FC236}">
                <a16:creationId xmlns:a16="http://schemas.microsoft.com/office/drawing/2014/main" id="{E002D7CA-4A1D-4D6A-9202-A81B97CFC3CC}"/>
              </a:ext>
            </a:extLst>
          </p:cNvPr>
          <p:cNvCxnSpPr>
            <a:cxnSpLocks/>
          </p:cNvCxnSpPr>
          <p:nvPr/>
        </p:nvCxnSpPr>
        <p:spPr>
          <a:xfrm>
            <a:off x="4237010" y="1584052"/>
            <a:ext cx="0" cy="3530398"/>
          </a:xfrm>
          <a:prstGeom prst="straightConnector1">
            <a:avLst/>
          </a:prstGeom>
          <a:noFill/>
          <a:ln w="25402" cap="rnd">
            <a:solidFill>
              <a:srgbClr val="CCCCCC"/>
            </a:solidFill>
            <a:prstDash val="solid"/>
            <a:round/>
          </a:ln>
        </p:spPr>
      </p:cxnSp>
      <p:cxnSp>
        <p:nvCxnSpPr>
          <p:cNvPr id="16" name="Straight Connector 10">
            <a:extLst>
              <a:ext uri="{FF2B5EF4-FFF2-40B4-BE49-F238E27FC236}">
                <a16:creationId xmlns:a16="http://schemas.microsoft.com/office/drawing/2014/main" id="{A37F4AF5-4046-427F-A873-2D0F222EC647}"/>
              </a:ext>
            </a:extLst>
          </p:cNvPr>
          <p:cNvCxnSpPr>
            <a:cxnSpLocks/>
          </p:cNvCxnSpPr>
          <p:nvPr/>
        </p:nvCxnSpPr>
        <p:spPr>
          <a:xfrm>
            <a:off x="7984625" y="1598572"/>
            <a:ext cx="0" cy="3530398"/>
          </a:xfrm>
          <a:prstGeom prst="straightConnector1">
            <a:avLst/>
          </a:prstGeom>
          <a:noFill/>
          <a:ln w="25402" cap="rnd">
            <a:solidFill>
              <a:srgbClr val="CCCCCC"/>
            </a:solidFill>
            <a:prstDash val="solid"/>
            <a:round/>
          </a:ln>
        </p:spPr>
      </p:cxnSp>
      <p:sp>
        <p:nvSpPr>
          <p:cNvPr id="18" name="TextBox 17">
            <a:extLst>
              <a:ext uri="{FF2B5EF4-FFF2-40B4-BE49-F238E27FC236}">
                <a16:creationId xmlns:a16="http://schemas.microsoft.com/office/drawing/2014/main" id="{56568C0F-4C73-482B-A4AA-BDE0FC6CAFDC}"/>
              </a:ext>
            </a:extLst>
          </p:cNvPr>
          <p:cNvSpPr txBox="1"/>
          <p:nvPr/>
        </p:nvSpPr>
        <p:spPr>
          <a:xfrm>
            <a:off x="581681" y="907037"/>
            <a:ext cx="9543047" cy="348813"/>
          </a:xfrm>
          <a:prstGeom prst="rect">
            <a:avLst/>
          </a:prstGeom>
          <a:noFill/>
        </p:spPr>
        <p:txBody>
          <a:bodyPr wrap="square">
            <a:spAutoFit/>
          </a:bodyPr>
          <a:lstStyle/>
          <a:p>
            <a:pPr marL="0" lvl="0" indent="0">
              <a:lnSpc>
                <a:spcPts val="2000"/>
              </a:lnSpc>
              <a:spcBef>
                <a:spcPts val="0"/>
              </a:spcBef>
              <a:spcAft>
                <a:spcPts val="800"/>
              </a:spcAft>
              <a:buNone/>
            </a:pPr>
            <a:r>
              <a:rPr lang="en-US" sz="1800" kern="0">
                <a:solidFill>
                  <a:srgbClr val="4C4C4C"/>
                </a:solidFill>
                <a:latin typeface="Barlow"/>
              </a:rPr>
              <a:t>Bridge between Industry and Academic Institutions to proactively build the Future workforce</a:t>
            </a:r>
          </a:p>
        </p:txBody>
      </p:sp>
      <p:pic>
        <p:nvPicPr>
          <p:cNvPr id="20" name="Picture 19" descr="Shape&#10;&#10;Description automatically generated">
            <a:extLst>
              <a:ext uri="{FF2B5EF4-FFF2-40B4-BE49-F238E27FC236}">
                <a16:creationId xmlns:a16="http://schemas.microsoft.com/office/drawing/2014/main" id="{9EE7567D-13A1-48C6-82BE-E859378A31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839590" y="4839656"/>
            <a:ext cx="276401" cy="274794"/>
          </a:xfrm>
          <a:prstGeom prst="rect">
            <a:avLst/>
          </a:prstGeom>
        </p:spPr>
      </p:pic>
      <p:pic>
        <p:nvPicPr>
          <p:cNvPr id="22" name="Picture 21" descr="Shape&#10;&#10;Description automatically generated">
            <a:extLst>
              <a:ext uri="{FF2B5EF4-FFF2-40B4-BE49-F238E27FC236}">
                <a16:creationId xmlns:a16="http://schemas.microsoft.com/office/drawing/2014/main" id="{D67D45B2-3BDA-43F5-A04A-4DCB7BD057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838093" y="5122031"/>
            <a:ext cx="276401" cy="274794"/>
          </a:xfrm>
          <a:prstGeom prst="rect">
            <a:avLst/>
          </a:prstGeom>
        </p:spPr>
      </p:pic>
      <p:pic>
        <p:nvPicPr>
          <p:cNvPr id="24" name="Picture 23" descr="A picture containing umbrella, accessory, clipart, vector graphics&#10;&#10;Description automatically generated">
            <a:extLst>
              <a:ext uri="{FF2B5EF4-FFF2-40B4-BE49-F238E27FC236}">
                <a16:creationId xmlns:a16="http://schemas.microsoft.com/office/drawing/2014/main" id="{917C0375-5FC0-41E9-9712-2B6B38D946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7580" y="2279848"/>
            <a:ext cx="196965" cy="175448"/>
          </a:xfrm>
          <a:prstGeom prst="rect">
            <a:avLst/>
          </a:prstGeom>
        </p:spPr>
      </p:pic>
      <p:pic>
        <p:nvPicPr>
          <p:cNvPr id="26" name="Picture 25" descr="A picture containing umbrella, accessory, clipart, vector graphics&#10;&#10;Description automatically generated">
            <a:extLst>
              <a:ext uri="{FF2B5EF4-FFF2-40B4-BE49-F238E27FC236}">
                <a16:creationId xmlns:a16="http://schemas.microsoft.com/office/drawing/2014/main" id="{254738BA-4DEF-4323-A072-1EA58D8769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7579" y="2617023"/>
            <a:ext cx="196965" cy="175448"/>
          </a:xfrm>
          <a:prstGeom prst="rect">
            <a:avLst/>
          </a:prstGeom>
        </p:spPr>
      </p:pic>
      <p:pic>
        <p:nvPicPr>
          <p:cNvPr id="28" name="Picture 27" descr="A picture containing umbrella, accessory, clipart, vector graphics&#10;&#10;Description automatically generated">
            <a:extLst>
              <a:ext uri="{FF2B5EF4-FFF2-40B4-BE49-F238E27FC236}">
                <a16:creationId xmlns:a16="http://schemas.microsoft.com/office/drawing/2014/main" id="{673FDE3F-EB50-4C30-84FB-DA8E0835BA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0129" y="2929720"/>
            <a:ext cx="196965" cy="175448"/>
          </a:xfrm>
          <a:prstGeom prst="rect">
            <a:avLst/>
          </a:prstGeom>
        </p:spPr>
      </p:pic>
      <p:pic>
        <p:nvPicPr>
          <p:cNvPr id="30" name="Picture 29" descr="A picture containing umbrella, accessory, clipart, vector graphics&#10;&#10;Description automatically generated">
            <a:extLst>
              <a:ext uri="{FF2B5EF4-FFF2-40B4-BE49-F238E27FC236}">
                <a16:creationId xmlns:a16="http://schemas.microsoft.com/office/drawing/2014/main" id="{C752DAD5-3DB9-43CE-B0D4-435C11C51D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7578" y="3844121"/>
            <a:ext cx="196965" cy="175448"/>
          </a:xfrm>
          <a:prstGeom prst="rect">
            <a:avLst/>
          </a:prstGeom>
        </p:spPr>
      </p:pic>
      <p:pic>
        <p:nvPicPr>
          <p:cNvPr id="32" name="Picture 31" descr="A picture containing umbrella, accessory, clipart, vector graphics&#10;&#10;Description automatically generated">
            <a:extLst>
              <a:ext uri="{FF2B5EF4-FFF2-40B4-BE49-F238E27FC236}">
                <a16:creationId xmlns:a16="http://schemas.microsoft.com/office/drawing/2014/main" id="{54780230-16CE-481C-B2F8-23D78FBC9F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7591" y="2292934"/>
            <a:ext cx="196965" cy="175448"/>
          </a:xfrm>
          <a:prstGeom prst="rect">
            <a:avLst/>
          </a:prstGeom>
        </p:spPr>
      </p:pic>
      <p:pic>
        <p:nvPicPr>
          <p:cNvPr id="34" name="Picture 33" descr="A picture containing umbrella, accessory, clipart, vector graphics&#10;&#10;Description automatically generated">
            <a:extLst>
              <a:ext uri="{FF2B5EF4-FFF2-40B4-BE49-F238E27FC236}">
                <a16:creationId xmlns:a16="http://schemas.microsoft.com/office/drawing/2014/main" id="{C336342C-44F3-4AB3-953B-2BB6633A61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3619" y="2607350"/>
            <a:ext cx="196965" cy="175448"/>
          </a:xfrm>
          <a:prstGeom prst="rect">
            <a:avLst/>
          </a:prstGeom>
        </p:spPr>
      </p:pic>
      <p:pic>
        <p:nvPicPr>
          <p:cNvPr id="36" name="Picture 35" descr="A picture containing umbrella, accessory, clipart, vector graphics&#10;&#10;Description automatically generated">
            <a:extLst>
              <a:ext uri="{FF2B5EF4-FFF2-40B4-BE49-F238E27FC236}">
                <a16:creationId xmlns:a16="http://schemas.microsoft.com/office/drawing/2014/main" id="{C0019398-4152-43F5-A834-36377A115D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3619" y="2911914"/>
            <a:ext cx="196965" cy="175448"/>
          </a:xfrm>
          <a:prstGeom prst="rect">
            <a:avLst/>
          </a:prstGeom>
        </p:spPr>
      </p:pic>
      <p:pic>
        <p:nvPicPr>
          <p:cNvPr id="38" name="Picture 37" descr="A picture containing umbrella, accessory, clipart, vector graphics&#10;&#10;Description automatically generated">
            <a:extLst>
              <a:ext uri="{FF2B5EF4-FFF2-40B4-BE49-F238E27FC236}">
                <a16:creationId xmlns:a16="http://schemas.microsoft.com/office/drawing/2014/main" id="{6DEA102F-E937-4F0D-AB8E-00EF4B7901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2756" y="3243790"/>
            <a:ext cx="196965" cy="175448"/>
          </a:xfrm>
          <a:prstGeom prst="rect">
            <a:avLst/>
          </a:prstGeom>
        </p:spPr>
      </p:pic>
      <p:pic>
        <p:nvPicPr>
          <p:cNvPr id="40" name="Picture 39" descr="A picture containing umbrella, accessory, clipart, vector graphics&#10;&#10;Description automatically generated">
            <a:extLst>
              <a:ext uri="{FF2B5EF4-FFF2-40B4-BE49-F238E27FC236}">
                <a16:creationId xmlns:a16="http://schemas.microsoft.com/office/drawing/2014/main" id="{0111828F-4F21-47AB-9132-DCA06FB11E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6688" y="3525959"/>
            <a:ext cx="196965" cy="175448"/>
          </a:xfrm>
          <a:prstGeom prst="rect">
            <a:avLst/>
          </a:prstGeom>
        </p:spPr>
      </p:pic>
      <p:pic>
        <p:nvPicPr>
          <p:cNvPr id="42" name="Picture 41" descr="A picture containing umbrella, accessory, clipart, vector graphics&#10;&#10;Description automatically generated">
            <a:extLst>
              <a:ext uri="{FF2B5EF4-FFF2-40B4-BE49-F238E27FC236}">
                <a16:creationId xmlns:a16="http://schemas.microsoft.com/office/drawing/2014/main" id="{DF58A91D-DFFE-4D5E-975B-DB354FFAAD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6687" y="4182807"/>
            <a:ext cx="196965" cy="175448"/>
          </a:xfrm>
          <a:prstGeom prst="rect">
            <a:avLst/>
          </a:prstGeom>
        </p:spPr>
      </p:pic>
      <p:pic>
        <p:nvPicPr>
          <p:cNvPr id="46" name="Picture 45" descr="Icon&#10;&#10;Description automatically generated">
            <a:extLst>
              <a:ext uri="{FF2B5EF4-FFF2-40B4-BE49-F238E27FC236}">
                <a16:creationId xmlns:a16="http://schemas.microsoft.com/office/drawing/2014/main" id="{A33AFBCA-48F1-422A-B10A-6F7D443284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63932" y="2231515"/>
            <a:ext cx="335840" cy="335840"/>
          </a:xfrm>
          <a:prstGeom prst="rect">
            <a:avLst/>
          </a:prstGeom>
        </p:spPr>
      </p:pic>
      <p:pic>
        <p:nvPicPr>
          <p:cNvPr id="48" name="Picture 47" descr="Icon&#10;&#10;Description automatically generated">
            <a:extLst>
              <a:ext uri="{FF2B5EF4-FFF2-40B4-BE49-F238E27FC236}">
                <a16:creationId xmlns:a16="http://schemas.microsoft.com/office/drawing/2014/main" id="{0153EA2A-ED0D-4007-B933-6720CDDA66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40846" y="2536827"/>
            <a:ext cx="335840" cy="335840"/>
          </a:xfrm>
          <a:prstGeom prst="rect">
            <a:avLst/>
          </a:prstGeom>
        </p:spPr>
      </p:pic>
      <p:pic>
        <p:nvPicPr>
          <p:cNvPr id="50" name="Picture 49" descr="Icon&#10;&#10;Description automatically generated">
            <a:extLst>
              <a:ext uri="{FF2B5EF4-FFF2-40B4-BE49-F238E27FC236}">
                <a16:creationId xmlns:a16="http://schemas.microsoft.com/office/drawing/2014/main" id="{9C9D306E-CAC7-40F7-8807-73AC7564BB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40846" y="2865283"/>
            <a:ext cx="335840" cy="335840"/>
          </a:xfrm>
          <a:prstGeom prst="rect">
            <a:avLst/>
          </a:prstGeom>
        </p:spPr>
      </p:pic>
      <p:pic>
        <p:nvPicPr>
          <p:cNvPr id="52" name="Picture 51" descr="Icon&#10;&#10;Description automatically generated">
            <a:extLst>
              <a:ext uri="{FF2B5EF4-FFF2-40B4-BE49-F238E27FC236}">
                <a16:creationId xmlns:a16="http://schemas.microsoft.com/office/drawing/2014/main" id="{0128252A-9454-4471-8B09-70A5601746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40846" y="5187607"/>
            <a:ext cx="335840" cy="335840"/>
          </a:xfrm>
          <a:prstGeom prst="rect">
            <a:avLst/>
          </a:prstGeom>
        </p:spPr>
      </p:pic>
      <p:pic>
        <p:nvPicPr>
          <p:cNvPr id="54" name="Picture 53" descr="Icon&#10;&#10;Description automatically generated">
            <a:extLst>
              <a:ext uri="{FF2B5EF4-FFF2-40B4-BE49-F238E27FC236}">
                <a16:creationId xmlns:a16="http://schemas.microsoft.com/office/drawing/2014/main" id="{8EE28CC1-4D44-4C6C-A795-6D6FA1DC17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40846" y="4859151"/>
            <a:ext cx="335840" cy="335840"/>
          </a:xfrm>
          <a:prstGeom prst="rect">
            <a:avLst/>
          </a:prstGeom>
        </p:spPr>
      </p:pic>
      <p:pic>
        <p:nvPicPr>
          <p:cNvPr id="56" name="Picture 55" descr="Icon&#10;&#10;Description automatically generated">
            <a:extLst>
              <a:ext uri="{FF2B5EF4-FFF2-40B4-BE49-F238E27FC236}">
                <a16:creationId xmlns:a16="http://schemas.microsoft.com/office/drawing/2014/main" id="{8E22B1CD-ECD5-4F10-9AC1-6E69A4708B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40846" y="4503816"/>
            <a:ext cx="335840" cy="335840"/>
          </a:xfrm>
          <a:prstGeom prst="rect">
            <a:avLst/>
          </a:prstGeom>
        </p:spPr>
      </p:pic>
      <p:pic>
        <p:nvPicPr>
          <p:cNvPr id="58" name="Picture 57" descr="Icon&#10;&#10;Description automatically generated">
            <a:extLst>
              <a:ext uri="{FF2B5EF4-FFF2-40B4-BE49-F238E27FC236}">
                <a16:creationId xmlns:a16="http://schemas.microsoft.com/office/drawing/2014/main" id="{D9EE1890-8C47-4593-BC13-CB22DEC9C8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40846" y="4171668"/>
            <a:ext cx="335840" cy="335840"/>
          </a:xfrm>
          <a:prstGeom prst="rect">
            <a:avLst/>
          </a:prstGeom>
        </p:spPr>
      </p:pic>
      <p:pic>
        <p:nvPicPr>
          <p:cNvPr id="60" name="Picture 59" descr="Icon&#10;&#10;Description automatically generated">
            <a:extLst>
              <a:ext uri="{FF2B5EF4-FFF2-40B4-BE49-F238E27FC236}">
                <a16:creationId xmlns:a16="http://schemas.microsoft.com/office/drawing/2014/main" id="{B3A2BE3C-3870-4257-9589-3F60F928DB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40846" y="3220618"/>
            <a:ext cx="335840" cy="335840"/>
          </a:xfrm>
          <a:prstGeom prst="rect">
            <a:avLst/>
          </a:prstGeom>
        </p:spPr>
      </p:pic>
      <p:pic>
        <p:nvPicPr>
          <p:cNvPr id="62" name="Picture 61" descr="Icon&#10;&#10;Description automatically generated">
            <a:extLst>
              <a:ext uri="{FF2B5EF4-FFF2-40B4-BE49-F238E27FC236}">
                <a16:creationId xmlns:a16="http://schemas.microsoft.com/office/drawing/2014/main" id="{FE683906-DDAB-4F78-A999-D279501CDD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40846" y="3552766"/>
            <a:ext cx="335840" cy="335840"/>
          </a:xfrm>
          <a:prstGeom prst="rect">
            <a:avLst/>
          </a:prstGeom>
        </p:spPr>
      </p:pic>
      <p:pic>
        <p:nvPicPr>
          <p:cNvPr id="64" name="Picture 63" descr="Icon&#10;&#10;Description automatically generated">
            <a:extLst>
              <a:ext uri="{FF2B5EF4-FFF2-40B4-BE49-F238E27FC236}">
                <a16:creationId xmlns:a16="http://schemas.microsoft.com/office/drawing/2014/main" id="{E997D1B5-C868-4D4E-B776-68B4E35DAD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40846" y="3846967"/>
            <a:ext cx="335840" cy="335840"/>
          </a:xfrm>
          <a:prstGeom prst="rect">
            <a:avLst/>
          </a:prstGeom>
        </p:spPr>
      </p:pic>
      <p:pic>
        <p:nvPicPr>
          <p:cNvPr id="66" name="Picture 65">
            <a:extLst>
              <a:ext uri="{FF2B5EF4-FFF2-40B4-BE49-F238E27FC236}">
                <a16:creationId xmlns:a16="http://schemas.microsoft.com/office/drawing/2014/main" id="{B337774D-662A-48E0-847C-079598D81232}"/>
              </a:ext>
            </a:extLst>
          </p:cNvPr>
          <p:cNvPicPr>
            <a:picLocks noChangeAspect="1"/>
          </p:cNvPicPr>
          <p:nvPr/>
        </p:nvPicPr>
        <p:blipFill>
          <a:blip r:embed="rId6"/>
          <a:stretch>
            <a:fillRect/>
          </a:stretch>
        </p:blipFill>
        <p:spPr>
          <a:xfrm>
            <a:off x="1223818" y="5572407"/>
            <a:ext cx="1795811" cy="968903"/>
          </a:xfrm>
          <a:prstGeom prst="rect">
            <a:avLst/>
          </a:prstGeom>
        </p:spPr>
      </p:pic>
      <p:pic>
        <p:nvPicPr>
          <p:cNvPr id="68" name="Picture 67">
            <a:extLst>
              <a:ext uri="{FF2B5EF4-FFF2-40B4-BE49-F238E27FC236}">
                <a16:creationId xmlns:a16="http://schemas.microsoft.com/office/drawing/2014/main" id="{8BB35FC9-0BE2-4B1B-A13D-D29BB6BB7108}"/>
              </a:ext>
            </a:extLst>
          </p:cNvPr>
          <p:cNvPicPr>
            <a:picLocks noChangeAspect="1"/>
          </p:cNvPicPr>
          <p:nvPr/>
        </p:nvPicPr>
        <p:blipFill>
          <a:blip r:embed="rId7"/>
          <a:stretch>
            <a:fillRect/>
          </a:stretch>
        </p:blipFill>
        <p:spPr>
          <a:xfrm>
            <a:off x="5212546" y="5621166"/>
            <a:ext cx="1548328" cy="871384"/>
          </a:xfrm>
          <a:prstGeom prst="rect">
            <a:avLst/>
          </a:prstGeom>
        </p:spPr>
      </p:pic>
    </p:spTree>
    <p:extLst>
      <p:ext uri="{BB962C8B-B14F-4D97-AF65-F5344CB8AC3E}">
        <p14:creationId xmlns:p14="http://schemas.microsoft.com/office/powerpoint/2010/main" val="275084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3BDE34-0370-4B50-BFBC-F575C604EF97}"/>
              </a:ext>
            </a:extLst>
          </p:cNvPr>
          <p:cNvSpPr>
            <a:spLocks noGrp="1"/>
          </p:cNvSpPr>
          <p:nvPr>
            <p:ph type="title"/>
          </p:nvPr>
        </p:nvSpPr>
        <p:spPr>
          <a:xfrm>
            <a:off x="327349" y="244755"/>
            <a:ext cx="10905066" cy="668866"/>
          </a:xfrm>
        </p:spPr>
        <p:txBody>
          <a:bodyPr>
            <a:normAutofit/>
          </a:bodyPr>
          <a:lstStyle/>
          <a:p>
            <a:r>
              <a:rPr lang="en-US" sz="2400">
                <a:ln w="3175">
                  <a:noFill/>
                </a:ln>
                <a:solidFill>
                  <a:srgbClr val="FFFFFF"/>
                </a:solidFill>
                <a:latin typeface="Segoe UI Semibold" panose="020B0702040204020203" pitchFamily="34" charset="0"/>
                <a:ea typeface="+mn-ea"/>
                <a:cs typeface="Segoe UI Semibold" panose="020B0702040204020203" pitchFamily="34" charset="0"/>
              </a:rPr>
              <a:t>Microsoft Azure for Manufacturing Excellence (AME)</a:t>
            </a:r>
          </a:p>
        </p:txBody>
      </p:sp>
      <p:sp>
        <p:nvSpPr>
          <p:cNvPr id="32" name="Rectangle 3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Isosceles Triangle 37">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Isosceles Triangle 3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object 6">
            <a:extLst>
              <a:ext uri="{FF2B5EF4-FFF2-40B4-BE49-F238E27FC236}">
                <a16:creationId xmlns:a16="http://schemas.microsoft.com/office/drawing/2014/main" id="{95771CE3-688D-455B-BB35-BE9F14392330}"/>
              </a:ext>
            </a:extLst>
          </p:cNvPr>
          <p:cNvSpPr/>
          <p:nvPr/>
        </p:nvSpPr>
        <p:spPr>
          <a:xfrm>
            <a:off x="3506616" y="2234945"/>
            <a:ext cx="5417292" cy="2223770"/>
          </a:xfrm>
          <a:custGeom>
            <a:avLst/>
            <a:gdLst/>
            <a:ahLst/>
            <a:cxnLst/>
            <a:rect l="l" t="t" r="r" b="b"/>
            <a:pathLst>
              <a:path w="5733415" h="2223770">
                <a:moveTo>
                  <a:pt x="0" y="2223389"/>
                </a:moveTo>
                <a:lnTo>
                  <a:pt x="0" y="2219579"/>
                </a:lnTo>
                <a:lnTo>
                  <a:pt x="0" y="2215641"/>
                </a:lnTo>
                <a:lnTo>
                  <a:pt x="0" y="2211704"/>
                </a:lnTo>
                <a:lnTo>
                  <a:pt x="507" y="2169677"/>
                </a:lnTo>
                <a:lnTo>
                  <a:pt x="2022" y="2127840"/>
                </a:lnTo>
                <a:lnTo>
                  <a:pt x="4537" y="2086200"/>
                </a:lnTo>
                <a:lnTo>
                  <a:pt x="8042" y="2044764"/>
                </a:lnTo>
                <a:lnTo>
                  <a:pt x="12529" y="2003539"/>
                </a:lnTo>
                <a:lnTo>
                  <a:pt x="17988" y="1962532"/>
                </a:lnTo>
                <a:lnTo>
                  <a:pt x="24411" y="1921750"/>
                </a:lnTo>
                <a:lnTo>
                  <a:pt x="31789" y="1881199"/>
                </a:lnTo>
                <a:lnTo>
                  <a:pt x="40112" y="1840888"/>
                </a:lnTo>
                <a:lnTo>
                  <a:pt x="49372" y="1800821"/>
                </a:lnTo>
                <a:lnTo>
                  <a:pt x="59559" y="1761008"/>
                </a:lnTo>
                <a:lnTo>
                  <a:pt x="70665" y="1721453"/>
                </a:lnTo>
                <a:lnTo>
                  <a:pt x="82681" y="1682165"/>
                </a:lnTo>
                <a:lnTo>
                  <a:pt x="95598" y="1643150"/>
                </a:lnTo>
                <a:lnTo>
                  <a:pt x="109407" y="1604416"/>
                </a:lnTo>
                <a:lnTo>
                  <a:pt x="124098" y="1565968"/>
                </a:lnTo>
                <a:lnTo>
                  <a:pt x="139664" y="1527814"/>
                </a:lnTo>
                <a:lnTo>
                  <a:pt x="156094" y="1489961"/>
                </a:lnTo>
                <a:lnTo>
                  <a:pt x="173381" y="1452416"/>
                </a:lnTo>
                <a:lnTo>
                  <a:pt x="191515" y="1415186"/>
                </a:lnTo>
                <a:lnTo>
                  <a:pt x="210486" y="1378277"/>
                </a:lnTo>
                <a:lnTo>
                  <a:pt x="230287" y="1341697"/>
                </a:lnTo>
                <a:lnTo>
                  <a:pt x="250908" y="1305453"/>
                </a:lnTo>
                <a:lnTo>
                  <a:pt x="272341" y="1269550"/>
                </a:lnTo>
                <a:lnTo>
                  <a:pt x="294575" y="1233997"/>
                </a:lnTo>
                <a:lnTo>
                  <a:pt x="317603" y="1198801"/>
                </a:lnTo>
                <a:lnTo>
                  <a:pt x="341415" y="1163967"/>
                </a:lnTo>
                <a:lnTo>
                  <a:pt x="366003" y="1129503"/>
                </a:lnTo>
                <a:lnTo>
                  <a:pt x="391357" y="1095417"/>
                </a:lnTo>
                <a:lnTo>
                  <a:pt x="417469" y="1061714"/>
                </a:lnTo>
                <a:lnTo>
                  <a:pt x="444329" y="1028402"/>
                </a:lnTo>
                <a:lnTo>
                  <a:pt x="471928" y="995488"/>
                </a:lnTo>
                <a:lnTo>
                  <a:pt x="500258" y="962978"/>
                </a:lnTo>
                <a:lnTo>
                  <a:pt x="529310" y="930880"/>
                </a:lnTo>
                <a:lnTo>
                  <a:pt x="559075" y="899200"/>
                </a:lnTo>
                <a:lnTo>
                  <a:pt x="589543" y="867946"/>
                </a:lnTo>
                <a:lnTo>
                  <a:pt x="620706" y="837124"/>
                </a:lnTo>
                <a:lnTo>
                  <a:pt x="652555" y="806741"/>
                </a:lnTo>
                <a:lnTo>
                  <a:pt x="685080" y="776804"/>
                </a:lnTo>
                <a:lnTo>
                  <a:pt x="718274" y="747320"/>
                </a:lnTo>
                <a:lnTo>
                  <a:pt x="752126" y="718297"/>
                </a:lnTo>
                <a:lnTo>
                  <a:pt x="786628" y="689740"/>
                </a:lnTo>
                <a:lnTo>
                  <a:pt x="821771" y="661657"/>
                </a:lnTo>
                <a:lnTo>
                  <a:pt x="857547" y="634054"/>
                </a:lnTo>
                <a:lnTo>
                  <a:pt x="893945" y="606939"/>
                </a:lnTo>
                <a:lnTo>
                  <a:pt x="930958" y="580319"/>
                </a:lnTo>
                <a:lnTo>
                  <a:pt x="968575" y="554200"/>
                </a:lnTo>
                <a:lnTo>
                  <a:pt x="1006789" y="528589"/>
                </a:lnTo>
                <a:lnTo>
                  <a:pt x="1045590" y="503494"/>
                </a:lnTo>
                <a:lnTo>
                  <a:pt x="1084969" y="478921"/>
                </a:lnTo>
                <a:lnTo>
                  <a:pt x="1124918" y="454876"/>
                </a:lnTo>
                <a:lnTo>
                  <a:pt x="1165427" y="431368"/>
                </a:lnTo>
                <a:lnTo>
                  <a:pt x="1206487" y="408403"/>
                </a:lnTo>
                <a:lnTo>
                  <a:pt x="1248090" y="385988"/>
                </a:lnTo>
                <a:lnTo>
                  <a:pt x="1290227" y="364129"/>
                </a:lnTo>
                <a:lnTo>
                  <a:pt x="1332887" y="342834"/>
                </a:lnTo>
                <a:lnTo>
                  <a:pt x="1376064" y="322110"/>
                </a:lnTo>
                <a:lnTo>
                  <a:pt x="1419747" y="301963"/>
                </a:lnTo>
                <a:lnTo>
                  <a:pt x="1463927" y="282401"/>
                </a:lnTo>
                <a:lnTo>
                  <a:pt x="1508596" y="263430"/>
                </a:lnTo>
                <a:lnTo>
                  <a:pt x="1553745" y="245057"/>
                </a:lnTo>
                <a:lnTo>
                  <a:pt x="1599365" y="227289"/>
                </a:lnTo>
                <a:lnTo>
                  <a:pt x="1645447" y="210133"/>
                </a:lnTo>
                <a:lnTo>
                  <a:pt x="1691981" y="193597"/>
                </a:lnTo>
                <a:lnTo>
                  <a:pt x="1738959" y="177686"/>
                </a:lnTo>
                <a:lnTo>
                  <a:pt x="1786372" y="162408"/>
                </a:lnTo>
                <a:lnTo>
                  <a:pt x="1834211" y="147770"/>
                </a:lnTo>
                <a:lnTo>
                  <a:pt x="1882467" y="133778"/>
                </a:lnTo>
                <a:lnTo>
                  <a:pt x="1931131" y="120440"/>
                </a:lnTo>
                <a:lnTo>
                  <a:pt x="1980194" y="107763"/>
                </a:lnTo>
                <a:lnTo>
                  <a:pt x="2029648" y="95753"/>
                </a:lnTo>
                <a:lnTo>
                  <a:pt x="2079482" y="84417"/>
                </a:lnTo>
                <a:lnTo>
                  <a:pt x="2129689" y="73762"/>
                </a:lnTo>
                <a:lnTo>
                  <a:pt x="2180259" y="63796"/>
                </a:lnTo>
                <a:lnTo>
                  <a:pt x="2231183" y="54525"/>
                </a:lnTo>
                <a:lnTo>
                  <a:pt x="2282452" y="45955"/>
                </a:lnTo>
                <a:lnTo>
                  <a:pt x="2334058" y="38095"/>
                </a:lnTo>
                <a:lnTo>
                  <a:pt x="2385991" y="30950"/>
                </a:lnTo>
                <a:lnTo>
                  <a:pt x="2438243" y="24528"/>
                </a:lnTo>
                <a:lnTo>
                  <a:pt x="2490804" y="18836"/>
                </a:lnTo>
                <a:lnTo>
                  <a:pt x="2543665" y="13880"/>
                </a:lnTo>
                <a:lnTo>
                  <a:pt x="2596818" y="9667"/>
                </a:lnTo>
                <a:lnTo>
                  <a:pt x="2650254" y="6205"/>
                </a:lnTo>
                <a:lnTo>
                  <a:pt x="2703963" y="3501"/>
                </a:lnTo>
                <a:lnTo>
                  <a:pt x="2757937" y="1560"/>
                </a:lnTo>
                <a:lnTo>
                  <a:pt x="2812167" y="391"/>
                </a:lnTo>
                <a:lnTo>
                  <a:pt x="2866644" y="0"/>
                </a:lnTo>
                <a:lnTo>
                  <a:pt x="2921116" y="387"/>
                </a:lnTo>
                <a:lnTo>
                  <a:pt x="2975341" y="1552"/>
                </a:lnTo>
                <a:lnTo>
                  <a:pt x="3029311" y="3488"/>
                </a:lnTo>
                <a:lnTo>
                  <a:pt x="3083016" y="6189"/>
                </a:lnTo>
                <a:lnTo>
                  <a:pt x="3136448" y="9648"/>
                </a:lnTo>
                <a:lnTo>
                  <a:pt x="3189597" y="13857"/>
                </a:lnTo>
                <a:lnTo>
                  <a:pt x="3242455" y="18810"/>
                </a:lnTo>
                <a:lnTo>
                  <a:pt x="3295013" y="24499"/>
                </a:lnTo>
                <a:lnTo>
                  <a:pt x="3347261" y="30918"/>
                </a:lnTo>
                <a:lnTo>
                  <a:pt x="3399190" y="38060"/>
                </a:lnTo>
                <a:lnTo>
                  <a:pt x="3450793" y="45918"/>
                </a:lnTo>
                <a:lnTo>
                  <a:pt x="3502059" y="54485"/>
                </a:lnTo>
                <a:lnTo>
                  <a:pt x="3552980" y="63754"/>
                </a:lnTo>
                <a:lnTo>
                  <a:pt x="3603547" y="73719"/>
                </a:lnTo>
                <a:lnTo>
                  <a:pt x="3653751" y="84371"/>
                </a:lnTo>
                <a:lnTo>
                  <a:pt x="3703582" y="95705"/>
                </a:lnTo>
                <a:lnTo>
                  <a:pt x="3753033" y="107714"/>
                </a:lnTo>
                <a:lnTo>
                  <a:pt x="3802093" y="120390"/>
                </a:lnTo>
                <a:lnTo>
                  <a:pt x="3850755" y="133726"/>
                </a:lnTo>
                <a:lnTo>
                  <a:pt x="3899008" y="147716"/>
                </a:lnTo>
                <a:lnTo>
                  <a:pt x="3946845" y="162353"/>
                </a:lnTo>
                <a:lnTo>
                  <a:pt x="3994256" y="177630"/>
                </a:lnTo>
                <a:lnTo>
                  <a:pt x="4041232" y="193540"/>
                </a:lnTo>
                <a:lnTo>
                  <a:pt x="4087764" y="210076"/>
                </a:lnTo>
                <a:lnTo>
                  <a:pt x="4133844" y="227230"/>
                </a:lnTo>
                <a:lnTo>
                  <a:pt x="4179462" y="244997"/>
                </a:lnTo>
                <a:lnTo>
                  <a:pt x="4224609" y="263370"/>
                </a:lnTo>
                <a:lnTo>
                  <a:pt x="4269277" y="282340"/>
                </a:lnTo>
                <a:lnTo>
                  <a:pt x="4313456" y="301902"/>
                </a:lnTo>
                <a:lnTo>
                  <a:pt x="4357137" y="322048"/>
                </a:lnTo>
                <a:lnTo>
                  <a:pt x="4400312" y="342772"/>
                </a:lnTo>
                <a:lnTo>
                  <a:pt x="4442972" y="364067"/>
                </a:lnTo>
                <a:lnTo>
                  <a:pt x="4485107" y="385925"/>
                </a:lnTo>
                <a:lnTo>
                  <a:pt x="4526709" y="408340"/>
                </a:lnTo>
                <a:lnTo>
                  <a:pt x="4567768" y="431305"/>
                </a:lnTo>
                <a:lnTo>
                  <a:pt x="4608276" y="454813"/>
                </a:lnTo>
                <a:lnTo>
                  <a:pt x="4648224" y="478857"/>
                </a:lnTo>
                <a:lnTo>
                  <a:pt x="4687603" y="503430"/>
                </a:lnTo>
                <a:lnTo>
                  <a:pt x="4726404" y="528526"/>
                </a:lnTo>
                <a:lnTo>
                  <a:pt x="4764617" y="554136"/>
                </a:lnTo>
                <a:lnTo>
                  <a:pt x="4802234" y="580255"/>
                </a:lnTo>
                <a:lnTo>
                  <a:pt x="4839247" y="606876"/>
                </a:lnTo>
                <a:lnTo>
                  <a:pt x="4875645" y="633991"/>
                </a:lnTo>
                <a:lnTo>
                  <a:pt x="4911420" y="661593"/>
                </a:lnTo>
                <a:lnTo>
                  <a:pt x="4946564" y="689676"/>
                </a:lnTo>
                <a:lnTo>
                  <a:pt x="4981066" y="718233"/>
                </a:lnTo>
                <a:lnTo>
                  <a:pt x="5014919" y="747257"/>
                </a:lnTo>
                <a:lnTo>
                  <a:pt x="5048113" y="776741"/>
                </a:lnTo>
                <a:lnTo>
                  <a:pt x="5080639" y="806677"/>
                </a:lnTo>
                <a:lnTo>
                  <a:pt x="5112488" y="837060"/>
                </a:lnTo>
                <a:lnTo>
                  <a:pt x="5143652" y="867882"/>
                </a:lnTo>
                <a:lnTo>
                  <a:pt x="5174121" y="899136"/>
                </a:lnTo>
                <a:lnTo>
                  <a:pt x="5203886" y="930816"/>
                </a:lnTo>
                <a:lnTo>
                  <a:pt x="5232939" y="962914"/>
                </a:lnTo>
                <a:lnTo>
                  <a:pt x="5261270" y="995423"/>
                </a:lnTo>
                <a:lnTo>
                  <a:pt x="5288871" y="1028337"/>
                </a:lnTo>
                <a:lnTo>
                  <a:pt x="5315732" y="1061649"/>
                </a:lnTo>
                <a:lnTo>
                  <a:pt x="5341845" y="1095351"/>
                </a:lnTo>
                <a:lnTo>
                  <a:pt x="5367201" y="1129437"/>
                </a:lnTo>
                <a:lnTo>
                  <a:pt x="5391790" y="1163900"/>
                </a:lnTo>
                <a:lnTo>
                  <a:pt x="5415604" y="1198733"/>
                </a:lnTo>
                <a:lnTo>
                  <a:pt x="5438634" y="1233929"/>
                </a:lnTo>
                <a:lnTo>
                  <a:pt x="5460870" y="1269481"/>
                </a:lnTo>
                <a:lnTo>
                  <a:pt x="5482305" y="1305383"/>
                </a:lnTo>
                <a:lnTo>
                  <a:pt x="5502928" y="1341626"/>
                </a:lnTo>
                <a:lnTo>
                  <a:pt x="5522731" y="1378205"/>
                </a:lnTo>
                <a:lnTo>
                  <a:pt x="5541705" y="1415113"/>
                </a:lnTo>
                <a:lnTo>
                  <a:pt x="5559841" y="1452342"/>
                </a:lnTo>
                <a:lnTo>
                  <a:pt x="5577130" y="1489885"/>
                </a:lnTo>
                <a:lnTo>
                  <a:pt x="5593563" y="1527736"/>
                </a:lnTo>
                <a:lnTo>
                  <a:pt x="5609131" y="1565888"/>
                </a:lnTo>
                <a:lnTo>
                  <a:pt x="5623826" y="1604334"/>
                </a:lnTo>
                <a:lnTo>
                  <a:pt x="5637637" y="1643067"/>
                </a:lnTo>
                <a:lnTo>
                  <a:pt x="5650557" y="1682080"/>
                </a:lnTo>
                <a:lnTo>
                  <a:pt x="5662576" y="1721366"/>
                </a:lnTo>
                <a:lnTo>
                  <a:pt x="5673686" y="1760918"/>
                </a:lnTo>
                <a:lnTo>
                  <a:pt x="5683877" y="1800729"/>
                </a:lnTo>
                <a:lnTo>
                  <a:pt x="5693140" y="1840792"/>
                </a:lnTo>
                <a:lnTo>
                  <a:pt x="5701466" y="1881101"/>
                </a:lnTo>
                <a:lnTo>
                  <a:pt x="5708847" y="1921649"/>
                </a:lnTo>
                <a:lnTo>
                  <a:pt x="5715274" y="1962428"/>
                </a:lnTo>
                <a:lnTo>
                  <a:pt x="5720737" y="2003432"/>
                </a:lnTo>
                <a:lnTo>
                  <a:pt x="5725228" y="2044653"/>
                </a:lnTo>
                <a:lnTo>
                  <a:pt x="5728737" y="2086085"/>
                </a:lnTo>
                <a:lnTo>
                  <a:pt x="5731256" y="2127721"/>
                </a:lnTo>
                <a:lnTo>
                  <a:pt x="5732776" y="2169554"/>
                </a:lnTo>
                <a:lnTo>
                  <a:pt x="5733287" y="2211578"/>
                </a:lnTo>
              </a:path>
            </a:pathLst>
          </a:custGeom>
          <a:ln w="635000">
            <a:solidFill>
              <a:srgbClr val="8362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7">
            <a:extLst>
              <a:ext uri="{FF2B5EF4-FFF2-40B4-BE49-F238E27FC236}">
                <a16:creationId xmlns:a16="http://schemas.microsoft.com/office/drawing/2014/main" id="{3AAAAA58-E97B-4CD4-9D8B-6A40FD87A24B}"/>
              </a:ext>
            </a:extLst>
          </p:cNvPr>
          <p:cNvSpPr/>
          <p:nvPr/>
        </p:nvSpPr>
        <p:spPr>
          <a:xfrm>
            <a:off x="3099762" y="4655304"/>
            <a:ext cx="6246262" cy="442068"/>
          </a:xfrm>
          <a:custGeom>
            <a:avLst/>
            <a:gdLst/>
            <a:ahLst/>
            <a:cxnLst/>
            <a:rect l="l" t="t" r="r" b="b"/>
            <a:pathLst>
              <a:path w="2679700" h="241300">
                <a:moveTo>
                  <a:pt x="2679192" y="0"/>
                </a:moveTo>
                <a:lnTo>
                  <a:pt x="0" y="0"/>
                </a:lnTo>
                <a:lnTo>
                  <a:pt x="1339596" y="240792"/>
                </a:lnTo>
                <a:lnTo>
                  <a:pt x="2679192" y="0"/>
                </a:lnTo>
                <a:close/>
              </a:path>
            </a:pathLst>
          </a:custGeom>
          <a:solidFill>
            <a:srgbClr val="8362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8">
            <a:extLst>
              <a:ext uri="{FF2B5EF4-FFF2-40B4-BE49-F238E27FC236}">
                <a16:creationId xmlns:a16="http://schemas.microsoft.com/office/drawing/2014/main" id="{528C69ED-CD73-4F80-8F7E-D50435876218}"/>
              </a:ext>
            </a:extLst>
          </p:cNvPr>
          <p:cNvSpPr/>
          <p:nvPr/>
        </p:nvSpPr>
        <p:spPr>
          <a:xfrm>
            <a:off x="2292515" y="3223259"/>
            <a:ext cx="2059305" cy="880676"/>
          </a:xfrm>
          <a:prstGeom prst="roundRect">
            <a:avLst/>
          </a:prstGeom>
          <a:solidFill>
            <a:srgbClr val="243A6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9">
            <a:extLst>
              <a:ext uri="{FF2B5EF4-FFF2-40B4-BE49-F238E27FC236}">
                <a16:creationId xmlns:a16="http://schemas.microsoft.com/office/drawing/2014/main" id="{286977B6-4CA1-4AEE-8828-6792E127890D}"/>
              </a:ext>
            </a:extLst>
          </p:cNvPr>
          <p:cNvSpPr/>
          <p:nvPr/>
        </p:nvSpPr>
        <p:spPr>
          <a:xfrm>
            <a:off x="2420111" y="3223259"/>
            <a:ext cx="2059305" cy="1140460"/>
          </a:xfrm>
          <a:custGeom>
            <a:avLst/>
            <a:gdLst/>
            <a:ahLst/>
            <a:cxnLst/>
            <a:rect l="l" t="t" r="r" b="b"/>
            <a:pathLst>
              <a:path w="2059304" h="1140460">
                <a:moveTo>
                  <a:pt x="0" y="569976"/>
                </a:moveTo>
                <a:lnTo>
                  <a:pt x="6925" y="503496"/>
                </a:lnTo>
                <a:lnTo>
                  <a:pt x="27187" y="439271"/>
                </a:lnTo>
                <a:lnTo>
                  <a:pt x="60013" y="377729"/>
                </a:lnTo>
                <a:lnTo>
                  <a:pt x="104631" y="319295"/>
                </a:lnTo>
                <a:lnTo>
                  <a:pt x="131121" y="291378"/>
                </a:lnTo>
                <a:lnTo>
                  <a:pt x="160269" y="264399"/>
                </a:lnTo>
                <a:lnTo>
                  <a:pt x="191978" y="238410"/>
                </a:lnTo>
                <a:lnTo>
                  <a:pt x="226154" y="213466"/>
                </a:lnTo>
                <a:lnTo>
                  <a:pt x="262697" y="189620"/>
                </a:lnTo>
                <a:lnTo>
                  <a:pt x="301513" y="166925"/>
                </a:lnTo>
                <a:lnTo>
                  <a:pt x="342505" y="145435"/>
                </a:lnTo>
                <a:lnTo>
                  <a:pt x="385576" y="125203"/>
                </a:lnTo>
                <a:lnTo>
                  <a:pt x="430629" y="106283"/>
                </a:lnTo>
                <a:lnTo>
                  <a:pt x="477569" y="88727"/>
                </a:lnTo>
                <a:lnTo>
                  <a:pt x="526298" y="72590"/>
                </a:lnTo>
                <a:lnTo>
                  <a:pt x="576720" y="57925"/>
                </a:lnTo>
                <a:lnTo>
                  <a:pt x="628739" y="44785"/>
                </a:lnTo>
                <a:lnTo>
                  <a:pt x="682257" y="33224"/>
                </a:lnTo>
                <a:lnTo>
                  <a:pt x="737179" y="23294"/>
                </a:lnTo>
                <a:lnTo>
                  <a:pt x="793408" y="15051"/>
                </a:lnTo>
                <a:lnTo>
                  <a:pt x="850847" y="8546"/>
                </a:lnTo>
                <a:lnTo>
                  <a:pt x="909400" y="3834"/>
                </a:lnTo>
                <a:lnTo>
                  <a:pt x="968971" y="967"/>
                </a:lnTo>
                <a:lnTo>
                  <a:pt x="1029462" y="0"/>
                </a:lnTo>
                <a:lnTo>
                  <a:pt x="1089952" y="967"/>
                </a:lnTo>
                <a:lnTo>
                  <a:pt x="1149523" y="3834"/>
                </a:lnTo>
                <a:lnTo>
                  <a:pt x="1208076" y="8546"/>
                </a:lnTo>
                <a:lnTo>
                  <a:pt x="1265515" y="15051"/>
                </a:lnTo>
                <a:lnTo>
                  <a:pt x="1321744" y="23294"/>
                </a:lnTo>
                <a:lnTo>
                  <a:pt x="1376666" y="33224"/>
                </a:lnTo>
                <a:lnTo>
                  <a:pt x="1430184" y="44785"/>
                </a:lnTo>
                <a:lnTo>
                  <a:pt x="1482203" y="57925"/>
                </a:lnTo>
                <a:lnTo>
                  <a:pt x="1532625" y="72590"/>
                </a:lnTo>
                <a:lnTo>
                  <a:pt x="1581354" y="88727"/>
                </a:lnTo>
                <a:lnTo>
                  <a:pt x="1628294" y="106283"/>
                </a:lnTo>
                <a:lnTo>
                  <a:pt x="1673347" y="125203"/>
                </a:lnTo>
                <a:lnTo>
                  <a:pt x="1716418" y="145435"/>
                </a:lnTo>
                <a:lnTo>
                  <a:pt x="1757410" y="166925"/>
                </a:lnTo>
                <a:lnTo>
                  <a:pt x="1796226" y="189620"/>
                </a:lnTo>
                <a:lnTo>
                  <a:pt x="1832769" y="213466"/>
                </a:lnTo>
                <a:lnTo>
                  <a:pt x="1866945" y="238410"/>
                </a:lnTo>
                <a:lnTo>
                  <a:pt x="1898654" y="264399"/>
                </a:lnTo>
                <a:lnTo>
                  <a:pt x="1927802" y="291378"/>
                </a:lnTo>
                <a:lnTo>
                  <a:pt x="1954292" y="319295"/>
                </a:lnTo>
                <a:lnTo>
                  <a:pt x="1998910" y="377729"/>
                </a:lnTo>
                <a:lnTo>
                  <a:pt x="2031736" y="439271"/>
                </a:lnTo>
                <a:lnTo>
                  <a:pt x="2051998" y="503496"/>
                </a:lnTo>
                <a:lnTo>
                  <a:pt x="2058924" y="569976"/>
                </a:lnTo>
                <a:lnTo>
                  <a:pt x="2057176" y="603470"/>
                </a:lnTo>
                <a:lnTo>
                  <a:pt x="2043486" y="668876"/>
                </a:lnTo>
                <a:lnTo>
                  <a:pt x="2016845" y="731813"/>
                </a:lnTo>
                <a:lnTo>
                  <a:pt x="1978026" y="791854"/>
                </a:lnTo>
                <a:lnTo>
                  <a:pt x="1927802" y="848573"/>
                </a:lnTo>
                <a:lnTo>
                  <a:pt x="1898654" y="875552"/>
                </a:lnTo>
                <a:lnTo>
                  <a:pt x="1866945" y="901541"/>
                </a:lnTo>
                <a:lnTo>
                  <a:pt x="1832769" y="926485"/>
                </a:lnTo>
                <a:lnTo>
                  <a:pt x="1796226" y="950331"/>
                </a:lnTo>
                <a:lnTo>
                  <a:pt x="1757410" y="973026"/>
                </a:lnTo>
                <a:lnTo>
                  <a:pt x="1716418" y="994516"/>
                </a:lnTo>
                <a:lnTo>
                  <a:pt x="1673347" y="1014748"/>
                </a:lnTo>
                <a:lnTo>
                  <a:pt x="1628294" y="1033668"/>
                </a:lnTo>
                <a:lnTo>
                  <a:pt x="1581354" y="1051224"/>
                </a:lnTo>
                <a:lnTo>
                  <a:pt x="1532625" y="1067361"/>
                </a:lnTo>
                <a:lnTo>
                  <a:pt x="1482203" y="1082026"/>
                </a:lnTo>
                <a:lnTo>
                  <a:pt x="1430184" y="1095166"/>
                </a:lnTo>
                <a:lnTo>
                  <a:pt x="1376666" y="1106727"/>
                </a:lnTo>
                <a:lnTo>
                  <a:pt x="1321744" y="1116657"/>
                </a:lnTo>
                <a:lnTo>
                  <a:pt x="1265515" y="1124900"/>
                </a:lnTo>
                <a:lnTo>
                  <a:pt x="1208076" y="1131405"/>
                </a:lnTo>
                <a:lnTo>
                  <a:pt x="1149523" y="1136117"/>
                </a:lnTo>
                <a:lnTo>
                  <a:pt x="1089952" y="1138984"/>
                </a:lnTo>
                <a:lnTo>
                  <a:pt x="1029462" y="1139952"/>
                </a:lnTo>
                <a:lnTo>
                  <a:pt x="968971" y="1138984"/>
                </a:lnTo>
                <a:lnTo>
                  <a:pt x="909400" y="1136117"/>
                </a:lnTo>
                <a:lnTo>
                  <a:pt x="850847" y="1131405"/>
                </a:lnTo>
                <a:lnTo>
                  <a:pt x="793408" y="1124900"/>
                </a:lnTo>
                <a:lnTo>
                  <a:pt x="737179" y="1116657"/>
                </a:lnTo>
                <a:lnTo>
                  <a:pt x="682257" y="1106727"/>
                </a:lnTo>
                <a:lnTo>
                  <a:pt x="628739" y="1095166"/>
                </a:lnTo>
                <a:lnTo>
                  <a:pt x="576720" y="1082026"/>
                </a:lnTo>
                <a:lnTo>
                  <a:pt x="526298" y="1067361"/>
                </a:lnTo>
                <a:lnTo>
                  <a:pt x="477569" y="1051224"/>
                </a:lnTo>
                <a:lnTo>
                  <a:pt x="430629" y="1033668"/>
                </a:lnTo>
                <a:lnTo>
                  <a:pt x="385576" y="1014748"/>
                </a:lnTo>
                <a:lnTo>
                  <a:pt x="342505" y="994516"/>
                </a:lnTo>
                <a:lnTo>
                  <a:pt x="301513" y="973026"/>
                </a:lnTo>
                <a:lnTo>
                  <a:pt x="262697" y="950331"/>
                </a:lnTo>
                <a:lnTo>
                  <a:pt x="226154" y="926485"/>
                </a:lnTo>
                <a:lnTo>
                  <a:pt x="191978" y="901541"/>
                </a:lnTo>
                <a:lnTo>
                  <a:pt x="160269" y="875552"/>
                </a:lnTo>
                <a:lnTo>
                  <a:pt x="131121" y="848573"/>
                </a:lnTo>
                <a:lnTo>
                  <a:pt x="104631" y="820656"/>
                </a:lnTo>
                <a:lnTo>
                  <a:pt x="60013" y="762222"/>
                </a:lnTo>
                <a:lnTo>
                  <a:pt x="27187" y="700680"/>
                </a:lnTo>
                <a:lnTo>
                  <a:pt x="6925" y="636455"/>
                </a:lnTo>
                <a:lnTo>
                  <a:pt x="0" y="569976"/>
                </a:lnTo>
                <a:close/>
              </a:path>
            </a:pathLst>
          </a:custGeom>
          <a:ln w="9525">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10">
            <a:extLst>
              <a:ext uri="{FF2B5EF4-FFF2-40B4-BE49-F238E27FC236}">
                <a16:creationId xmlns:a16="http://schemas.microsoft.com/office/drawing/2014/main" id="{09941285-6E9A-4035-A12A-A9DF993DE336}"/>
              </a:ext>
            </a:extLst>
          </p:cNvPr>
          <p:cNvSpPr txBox="1"/>
          <p:nvPr/>
        </p:nvSpPr>
        <p:spPr>
          <a:xfrm>
            <a:off x="2469339" y="3437670"/>
            <a:ext cx="1685876" cy="471155"/>
          </a:xfrm>
          <a:prstGeom prst="rect">
            <a:avLst/>
          </a:prstGeom>
        </p:spPr>
        <p:txBody>
          <a:bodyPr vert="horz" wrap="square" lIns="0" tIns="13335" rIns="0" bIns="0" rtlCol="0">
            <a:spAutoFit/>
          </a:bodyPr>
          <a:lstStyle/>
          <a:p>
            <a:pPr marL="88900" marR="81280" lvl="0" indent="0" algn="ctr"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10"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Azure </a:t>
            </a:r>
            <a:r>
              <a:rPr kumimoji="0" sz="1100" b="0" i="0" u="none" strike="noStrike" kern="1200" cap="none" spc="-15"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IOT </a:t>
            </a:r>
            <a:r>
              <a:rPr kumimoji="0" sz="1100" b="0" i="0" u="none" strike="noStrike" kern="1200" cap="none" spc="-5"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D</a:t>
            </a:r>
            <a:r>
              <a:rPr kumimoji="0" sz="1100" b="0" i="0" u="none" strike="noStrike" kern="1200" cap="none" spc="-15"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ev</a:t>
            </a:r>
            <a:r>
              <a:rPr kumimoji="0" sz="1100" b="0" i="0" u="none" strike="noStrike" kern="1200" cap="none" spc="0"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elop</a:t>
            </a:r>
            <a:r>
              <a:rPr kumimoji="0" sz="1100" b="0" i="0" u="none" strike="noStrike" kern="1200" cap="none" spc="-5"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e</a:t>
            </a:r>
            <a:r>
              <a:rPr kumimoji="0" sz="1100" b="0" i="0" u="none" strike="noStrike" kern="1200" cap="none" spc="0"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r</a:t>
            </a:r>
          </a:p>
          <a:p>
            <a:pPr marL="12700" marR="5080" lvl="0" indent="0" algn="ctr" defTabSz="914400" rtl="0" eaLnBrk="1" fontAlgn="auto" latinLnBrk="0" hangingPunct="1">
              <a:lnSpc>
                <a:spcPts val="1140"/>
              </a:lnSpc>
              <a:spcBef>
                <a:spcPts val="40"/>
              </a:spcBef>
              <a:spcAft>
                <a:spcPts val="0"/>
              </a:spcAft>
              <a:buClrTx/>
              <a:buSzTx/>
              <a:buFontTx/>
              <a:buNone/>
              <a:tabLst/>
              <a:defRPr/>
            </a:pPr>
            <a:r>
              <a:rPr kumimoji="0" sz="900" b="0" i="0" u="none" strike="noStrike" kern="1200" cap="none" spc="-5"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Fundamentals </a:t>
            </a:r>
            <a:r>
              <a:rPr kumimoji="0" sz="900" b="0" i="0" u="none" strike="noStrike" kern="1200" cap="none" spc="40"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 </a:t>
            </a:r>
            <a:r>
              <a:rPr kumimoji="0" sz="900" b="0" i="0" u="none" strike="noStrike" kern="1200" cap="none" spc="-5"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Dat</a:t>
            </a:r>
            <a:r>
              <a:rPr kumimoji="0" sz="900" b="0" i="0" u="none" strike="noStrike" kern="1200" cap="none" spc="0"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a</a:t>
            </a:r>
            <a:r>
              <a:rPr kumimoji="0" sz="900" b="0" i="0" u="none" strike="noStrike" kern="1200" cap="none" spc="-25"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 </a:t>
            </a:r>
            <a:r>
              <a:rPr kumimoji="0" sz="900" b="0" i="0" u="none" strike="noStrike" kern="1200" cap="none" spc="-10"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F</a:t>
            </a:r>
            <a:r>
              <a:rPr kumimoji="0" sz="900" b="0" i="0" u="none" strike="noStrike" kern="1200" cap="none" spc="-5"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und</a:t>
            </a:r>
            <a:r>
              <a:rPr kumimoji="0" sz="900" b="0" i="0" u="none" strike="noStrike" kern="1200" cap="none" spc="0"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ame</a:t>
            </a:r>
            <a:r>
              <a:rPr kumimoji="0" sz="900" b="0" i="0" u="none" strike="noStrike" kern="1200" cap="none" spc="-10"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n</a:t>
            </a:r>
            <a:r>
              <a:rPr kumimoji="0" sz="900" b="0" i="0" u="none" strike="noStrike" kern="1200" cap="none" spc="0"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ta</a:t>
            </a:r>
            <a:r>
              <a:rPr kumimoji="0" sz="900" b="0" i="0" u="none" strike="noStrike" kern="1200" cap="none" spc="-5"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l</a:t>
            </a:r>
            <a:r>
              <a:rPr kumimoji="0" sz="900" b="0" i="0" u="none" strike="noStrike" kern="1200" cap="none" spc="0"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s  IOT</a:t>
            </a:r>
            <a:r>
              <a:rPr kumimoji="0" sz="900" b="0" i="0" u="none" strike="noStrike" kern="1200" cap="none" spc="-20"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 </a:t>
            </a:r>
            <a:r>
              <a:rPr kumimoji="0" sz="900" b="0" i="0" u="none" strike="noStrike" kern="1200" cap="none" spc="-5"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Developer</a:t>
            </a:r>
            <a:endParaRPr kumimoji="0" sz="900" b="0" i="0" u="none" strike="noStrike" kern="1200" cap="none" spc="0" normalizeH="0" baseline="0" noProof="0">
              <a:ln>
                <a:noFill/>
              </a:ln>
              <a:solidFill>
                <a:srgbClr val="FFC746"/>
              </a:solidFill>
              <a:effectLst/>
              <a:uLnTx/>
              <a:uFillTx/>
              <a:latin typeface="Segoe UI" panose="020B0502040204020203" pitchFamily="34" charset="0"/>
              <a:ea typeface="+mn-ea"/>
              <a:cs typeface="Segoe UI" panose="020B0502040204020203" pitchFamily="34" charset="0"/>
            </a:endParaRPr>
          </a:p>
        </p:txBody>
      </p:sp>
      <p:sp>
        <p:nvSpPr>
          <p:cNvPr id="68" name="object 17">
            <a:extLst>
              <a:ext uri="{FF2B5EF4-FFF2-40B4-BE49-F238E27FC236}">
                <a16:creationId xmlns:a16="http://schemas.microsoft.com/office/drawing/2014/main" id="{0CB74DB9-FF4E-44C6-BD24-78ECB39B9657}"/>
              </a:ext>
            </a:extLst>
          </p:cNvPr>
          <p:cNvSpPr/>
          <p:nvPr/>
        </p:nvSpPr>
        <p:spPr>
          <a:xfrm>
            <a:off x="8007095" y="3223259"/>
            <a:ext cx="2059305" cy="880676"/>
          </a:xfrm>
          <a:prstGeom prst="roundRect">
            <a:avLst/>
          </a:prstGeom>
          <a:solidFill>
            <a:srgbClr val="243A6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bject 18">
            <a:extLst>
              <a:ext uri="{FF2B5EF4-FFF2-40B4-BE49-F238E27FC236}">
                <a16:creationId xmlns:a16="http://schemas.microsoft.com/office/drawing/2014/main" id="{D261BFD4-0E9F-46AD-B0ED-23824C2A4C22}"/>
              </a:ext>
            </a:extLst>
          </p:cNvPr>
          <p:cNvSpPr txBox="1"/>
          <p:nvPr/>
        </p:nvSpPr>
        <p:spPr>
          <a:xfrm>
            <a:off x="7920042" y="3347321"/>
            <a:ext cx="2243725" cy="629018"/>
          </a:xfrm>
          <a:prstGeom prst="rect">
            <a:avLst/>
          </a:prstGeom>
        </p:spPr>
        <p:txBody>
          <a:bodyPr vert="horz" wrap="square" lIns="0" tIns="13335" rIns="0" bIns="0" rtlCol="0">
            <a:spAutoFit/>
          </a:bodyPr>
          <a:lstStyle/>
          <a:p>
            <a:pPr marL="12065" marR="5080" lvl="0" indent="1905" algn="ctr"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10"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Azure</a:t>
            </a:r>
            <a:r>
              <a:rPr kumimoji="0" sz="1100" b="0" i="0" u="none" strike="noStrike" kern="1200" cap="none" spc="-5"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 </a:t>
            </a:r>
            <a:r>
              <a:rPr kumimoji="0" sz="1100" b="0" i="0" u="none" strike="noStrike" kern="1200" cap="none" spc="-10"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Data </a:t>
            </a:r>
            <a:r>
              <a:rPr kumimoji="0" sz="1100" b="0" i="0" u="none" strike="noStrike" kern="1200" cap="none" spc="-5"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Scien</a:t>
            </a:r>
            <a:r>
              <a:rPr kumimoji="0" lang="en-US" sz="1100" b="0" i="0" u="none" strike="noStrike" kern="1200" cap="none" spc="-5"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tist</a:t>
            </a:r>
            <a:r>
              <a:rPr kumimoji="0" sz="1100" b="0" i="0" u="none" strike="noStrike" kern="1200" cap="none" spc="-60"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 </a:t>
            </a:r>
            <a:r>
              <a:rPr kumimoji="0" sz="1100" b="0" i="0" u="none" strike="noStrike" kern="1200" cap="none" spc="-5"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Associate</a:t>
            </a:r>
            <a:endParaRPr kumimoji="0" sz="1100" b="0" i="0" u="none" strike="noStrike" kern="1200" cap="none" spc="0"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endParaRPr>
          </a:p>
          <a:p>
            <a:pPr marL="291465" marR="281305" lvl="0" indent="59055" algn="l" defTabSz="914400" rtl="0" eaLnBrk="1" fontAlgn="auto" latinLnBrk="0" hangingPunct="1">
              <a:lnSpc>
                <a:spcPts val="1140"/>
              </a:lnSpc>
              <a:spcBef>
                <a:spcPts val="40"/>
              </a:spcBef>
              <a:spcAft>
                <a:spcPts val="0"/>
              </a:spcAft>
              <a:buClrTx/>
              <a:buSzTx/>
              <a:buFontTx/>
              <a:buNone/>
              <a:tabLst/>
              <a:defRPr/>
            </a:pPr>
            <a:r>
              <a:rPr kumimoji="0" sz="900" b="0" i="0" u="none" strike="noStrike" kern="1200" cap="none" spc="-5"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Fundamentals </a:t>
            </a:r>
            <a:r>
              <a:rPr kumimoji="0" sz="900" b="0" i="0" u="none" strike="noStrike" kern="1200" cap="none" spc="-10"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A</a:t>
            </a:r>
            <a:r>
              <a:rPr kumimoji="0" sz="900" b="0" i="0" u="none" strike="noStrike" kern="1200" cap="none" spc="0"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I </a:t>
            </a:r>
            <a:r>
              <a:rPr kumimoji="0" sz="900" b="0" i="0" u="none" strike="noStrike" kern="1200" cap="none" spc="-5"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Fund</a:t>
            </a:r>
            <a:r>
              <a:rPr kumimoji="0" sz="900" b="0" i="0" u="none" strike="noStrike" kern="1200" cap="none" spc="0"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ame</a:t>
            </a:r>
            <a:r>
              <a:rPr kumimoji="0" sz="900" b="0" i="0" u="none" strike="noStrike" kern="1200" cap="none" spc="-10"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n</a:t>
            </a:r>
            <a:r>
              <a:rPr kumimoji="0" sz="900" b="0" i="0" u="none" strike="noStrike" kern="1200" cap="none" spc="0"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ta</a:t>
            </a:r>
            <a:r>
              <a:rPr kumimoji="0" sz="900" b="0" i="0" u="none" strike="noStrike" kern="1200" cap="none" spc="-5"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l</a:t>
            </a:r>
            <a:r>
              <a:rPr kumimoji="0" sz="900" b="0" i="0" u="none" strike="noStrike" kern="1200" cap="none" spc="0"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s</a:t>
            </a:r>
          </a:p>
          <a:p>
            <a:pPr marL="0" marR="0" lvl="0" indent="0" algn="ctr" defTabSz="914400" rtl="0" eaLnBrk="1" fontAlgn="auto" latinLnBrk="0" hangingPunct="1">
              <a:lnSpc>
                <a:spcPct val="100000"/>
              </a:lnSpc>
              <a:spcBef>
                <a:spcPts val="15"/>
              </a:spcBef>
              <a:spcAft>
                <a:spcPts val="0"/>
              </a:spcAft>
              <a:buClrTx/>
              <a:buSzTx/>
              <a:buFontTx/>
              <a:buNone/>
              <a:tabLst/>
              <a:defRPr/>
            </a:pPr>
            <a:r>
              <a:rPr kumimoji="0" sz="900" b="0" i="0" u="none" strike="noStrike" kern="1200" cap="none" spc="-5"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Designing</a:t>
            </a:r>
            <a:r>
              <a:rPr kumimoji="0" sz="900" b="0" i="0" u="none" strike="noStrike" kern="1200" cap="none" spc="20"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 </a:t>
            </a:r>
            <a:r>
              <a:rPr kumimoji="0" sz="900" b="0" i="0" u="none" strike="noStrike" kern="1200" cap="none" spc="0"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&amp;</a:t>
            </a:r>
            <a:r>
              <a:rPr kumimoji="0" sz="900" b="0" i="0" u="none" strike="noStrike" kern="1200" cap="none" spc="-30"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 </a:t>
            </a:r>
            <a:r>
              <a:rPr kumimoji="0" sz="900" b="0" i="0" u="none" strike="noStrike" kern="1200" cap="none" spc="-5"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Implementing</a:t>
            </a:r>
            <a:r>
              <a:rPr kumimoji="0" sz="900" b="0" i="0" u="none" strike="noStrike" kern="1200" cap="none" spc="35"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 </a:t>
            </a:r>
            <a:r>
              <a:rPr kumimoji="0" sz="900" b="0" i="0" u="none" strike="noStrike" kern="1200" cap="none" spc="0"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a</a:t>
            </a:r>
          </a:p>
          <a:p>
            <a:pPr marL="1905" marR="0" lvl="0" indent="0" algn="ctr" defTabSz="914400" rtl="0" eaLnBrk="1" fontAlgn="auto" latinLnBrk="0" hangingPunct="1">
              <a:lnSpc>
                <a:spcPct val="100000"/>
              </a:lnSpc>
              <a:spcBef>
                <a:spcPts val="70"/>
              </a:spcBef>
              <a:spcAft>
                <a:spcPts val="0"/>
              </a:spcAft>
              <a:buClrTx/>
              <a:buSzTx/>
              <a:buFontTx/>
              <a:buNone/>
              <a:tabLst/>
              <a:defRPr/>
            </a:pPr>
            <a:r>
              <a:rPr kumimoji="0" sz="900" b="0" i="0" u="none" strike="noStrike" kern="1200" cap="none" spc="-5"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Data</a:t>
            </a:r>
            <a:r>
              <a:rPr kumimoji="0" sz="900" b="0" i="0" u="none" strike="noStrike" kern="1200" cap="none" spc="-45"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 </a:t>
            </a:r>
            <a:r>
              <a:rPr kumimoji="0" sz="900" b="0" i="0" u="none" strike="noStrike" kern="1200" cap="none" spc="-5"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Science</a:t>
            </a:r>
            <a:r>
              <a:rPr kumimoji="0" sz="900" b="0" i="0" u="none" strike="noStrike" kern="1200" cap="none" spc="-15"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 </a:t>
            </a:r>
            <a:r>
              <a:rPr kumimoji="0" sz="900" b="0" i="0" u="none" strike="noStrike" kern="1200" cap="none" spc="-5"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Solution</a:t>
            </a:r>
            <a:endParaRPr kumimoji="0" sz="900" b="0" i="0" u="none" strike="noStrike" kern="1200" cap="none" spc="0" normalizeH="0" baseline="0" noProof="0">
              <a:ln>
                <a:noFill/>
              </a:ln>
              <a:solidFill>
                <a:srgbClr val="FFC746"/>
              </a:solidFill>
              <a:effectLst/>
              <a:uLnTx/>
              <a:uFillTx/>
              <a:latin typeface="Segoe UI" panose="020B0502040204020203" pitchFamily="34" charset="0"/>
              <a:ea typeface="+mn-ea"/>
              <a:cs typeface="Segoe UI" panose="020B0502040204020203" pitchFamily="34" charset="0"/>
            </a:endParaRPr>
          </a:p>
        </p:txBody>
      </p:sp>
      <p:sp>
        <p:nvSpPr>
          <p:cNvPr id="74" name="object 23">
            <a:extLst>
              <a:ext uri="{FF2B5EF4-FFF2-40B4-BE49-F238E27FC236}">
                <a16:creationId xmlns:a16="http://schemas.microsoft.com/office/drawing/2014/main" id="{D615DF4E-C1B8-4B03-B487-D96235DC5006}"/>
              </a:ext>
            </a:extLst>
          </p:cNvPr>
          <p:cNvSpPr txBox="1"/>
          <p:nvPr/>
        </p:nvSpPr>
        <p:spPr>
          <a:xfrm>
            <a:off x="2764989" y="5133173"/>
            <a:ext cx="6682740" cy="648896"/>
          </a:xfrm>
          <a:prstGeom prst="rect">
            <a:avLst/>
          </a:prstGeom>
          <a:noFill/>
        </p:spPr>
        <p:txBody>
          <a:bodyPr vert="horz" wrap="square" lIns="0" tIns="254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Learners graduating from these pathways earn Microsoft Credentials certifying KSA’s</a:t>
            </a:r>
            <a:r>
              <a:rPr kumimoji="0" lang="en-US"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 </a:t>
            </a:r>
            <a:r>
              <a:rPr kumimoji="0"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Microsoft base curriculum is delivered with hands on experience in CSI Labs</a:t>
            </a:r>
            <a:endParaRPr kumimoji="0"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635" marR="0" lvl="0" indent="0" algn="ctr" defTabSz="914400" rtl="0" eaLnBrk="1" fontAlgn="auto" latinLnBrk="0" hangingPunct="1">
              <a:lnSpc>
                <a:spcPct val="100000"/>
              </a:lnSpc>
              <a:spcBef>
                <a:spcPts val="0"/>
              </a:spcBef>
              <a:spcAft>
                <a:spcPts val="0"/>
              </a:spcAft>
              <a:buClrTx/>
              <a:buSzTx/>
              <a:buFontTx/>
              <a:buNone/>
              <a:tabLst/>
              <a:defRPr/>
            </a:pPr>
            <a:r>
              <a:rPr kumimoji="0"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Special focus on use cases relevant to the manufacturing environment.</a:t>
            </a:r>
            <a:endParaRPr kumimoji="0"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75" name="object 24">
            <a:extLst>
              <a:ext uri="{FF2B5EF4-FFF2-40B4-BE49-F238E27FC236}">
                <a16:creationId xmlns:a16="http://schemas.microsoft.com/office/drawing/2014/main" id="{701B34D2-F502-4C08-8F1A-D4BB4CDD0405}"/>
              </a:ext>
            </a:extLst>
          </p:cNvPr>
          <p:cNvSpPr txBox="1"/>
          <p:nvPr/>
        </p:nvSpPr>
        <p:spPr>
          <a:xfrm>
            <a:off x="411886" y="1231948"/>
            <a:ext cx="1345971" cy="289823"/>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1" i="0" u="none" strike="noStrike" kern="1200" cap="none" spc="-5"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Obje</a:t>
            </a:r>
            <a:r>
              <a:rPr kumimoji="0" sz="1800" b="1"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cti</a:t>
            </a:r>
            <a:r>
              <a:rPr kumimoji="0" sz="1800" b="1" i="0" u="none" strike="noStrike" kern="1200" cap="none" spc="-15"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v</a:t>
            </a:r>
            <a:r>
              <a:rPr kumimoji="0" sz="1800" b="1" i="0" u="none" strike="noStrike" kern="1200" cap="none" spc="-1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e</a:t>
            </a:r>
            <a:r>
              <a:rPr kumimoji="0" sz="1800" b="1"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a:t>
            </a:r>
            <a:endParaRPr kumimoji="0" sz="1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76" name="object 25">
            <a:extLst>
              <a:ext uri="{FF2B5EF4-FFF2-40B4-BE49-F238E27FC236}">
                <a16:creationId xmlns:a16="http://schemas.microsoft.com/office/drawing/2014/main" id="{163CA667-464D-4A3C-BCC2-2D855C4047C7}"/>
              </a:ext>
            </a:extLst>
          </p:cNvPr>
          <p:cNvSpPr txBox="1"/>
          <p:nvPr/>
        </p:nvSpPr>
        <p:spPr>
          <a:xfrm>
            <a:off x="409752" y="1679444"/>
            <a:ext cx="2935605" cy="949619"/>
          </a:xfrm>
          <a:prstGeom prst="rect">
            <a:avLst/>
          </a:prstGeom>
        </p:spPr>
        <p:txBody>
          <a:bodyPr vert="horz" wrap="square" lIns="0" tIns="13335" rIns="0" bIns="0" rtlCol="0">
            <a:spAutoFit/>
          </a:bodyPr>
          <a:lstStyle/>
          <a:p>
            <a:pPr marL="241300" marR="0" lvl="0" indent="-228600" algn="l" defTabSz="914400" rtl="0" eaLnBrk="1" fontAlgn="auto" latinLnBrk="0" hangingPunct="1">
              <a:lnSpc>
                <a:spcPct val="100000"/>
              </a:lnSpc>
              <a:spcBef>
                <a:spcPts val="105"/>
              </a:spcBef>
              <a:spcAft>
                <a:spcPts val="0"/>
              </a:spcAft>
              <a:buClrTx/>
              <a:buSzTx/>
              <a:buFont typeface="+mj-lt"/>
              <a:buAutoNum type="arabicPeriod"/>
              <a:tabLst/>
              <a:defRPr/>
            </a:pPr>
            <a:r>
              <a:rPr kumimoji="0" sz="1200" b="0" i="0" u="none" strike="noStrike" kern="1200" cap="none" spc="-5"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Develop</a:t>
            </a:r>
            <a:r>
              <a:rPr kumimoji="0" sz="1200" b="0" i="0" u="none" strike="noStrike" kern="1200" cap="none" spc="-20"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 </a:t>
            </a:r>
            <a:r>
              <a:rPr kumimoji="0" sz="1200" b="0" i="0" u="none" strike="noStrike" kern="1200" cap="none" spc="0"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learning</a:t>
            </a:r>
            <a:r>
              <a:rPr kumimoji="0" sz="1200" b="0" i="0" u="none" strike="noStrike" kern="1200" cap="none" spc="-10"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 pathways</a:t>
            </a:r>
            <a:r>
              <a:rPr kumimoji="0" sz="1200" b="0" i="0" u="none" strike="noStrike" kern="1200" cap="none" spc="-20"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 </a:t>
            </a:r>
            <a:r>
              <a:rPr kumimoji="0" sz="1200" b="0" i="0" u="none" strike="noStrike" kern="1200" cap="none" spc="-5"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levering</a:t>
            </a:r>
            <a:r>
              <a:rPr kumimoji="0" lang="en-US" sz="1200" b="0" i="0" u="none" strike="noStrike" kern="1200" cap="none" spc="-5"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 Microsoft training tools and </a:t>
            </a:r>
            <a:r>
              <a:rPr kumimoji="0" lang="en-US" sz="1200" b="0" i="0" u="none" strike="noStrike" kern="1200" cap="none" spc="0"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 </a:t>
            </a:r>
            <a:r>
              <a:rPr kumimoji="0" lang="en-US" sz="1200" b="0" i="0" u="none" strike="noStrike" kern="1200" cap="none" spc="-5"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certifications</a:t>
            </a:r>
            <a:r>
              <a:rPr kumimoji="0" lang="en-US" sz="1200" b="0" i="0" u="none" strike="noStrike" kern="1200" cap="none" spc="0"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 </a:t>
            </a:r>
            <a:r>
              <a:rPr kumimoji="0" lang="en-US" sz="1200" b="0" i="0" u="none" strike="noStrike" kern="1200" cap="none" spc="-5"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oriented </a:t>
            </a:r>
            <a:r>
              <a:rPr kumimoji="0" lang="en-US" sz="1200" b="0" i="0" u="none" strike="noStrike" kern="1200" cap="none" spc="-10"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to</a:t>
            </a:r>
            <a:r>
              <a:rPr kumimoji="0" lang="en-US" sz="1200" b="0" i="0" u="none" strike="noStrike" kern="1200" cap="none" spc="-5"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 specific</a:t>
            </a:r>
            <a:r>
              <a:rPr kumimoji="0" lang="en-US" sz="1200" b="0" i="0" u="none" strike="noStrike" kern="1200" cap="none" spc="-10"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 </a:t>
            </a:r>
            <a:r>
              <a:rPr kumimoji="0" lang="en-US" sz="1200" b="0" i="0" u="none" strike="noStrike" kern="1200" cap="none" spc="0"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job </a:t>
            </a:r>
            <a:r>
              <a:rPr kumimoji="0" lang="en-US" sz="1200" b="0" i="0" u="none" strike="noStrike" kern="1200" cap="none" spc="-305"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 </a:t>
            </a:r>
            <a:r>
              <a:rPr kumimoji="0" lang="en-US" sz="1200" b="0" i="0" u="none" strike="noStrike" kern="1200" cap="none" spc="0"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titles. </a:t>
            </a:r>
          </a:p>
          <a:p>
            <a:pPr marL="12700" marR="0" lvl="0" indent="0" algn="l" defTabSz="914400" rtl="0" eaLnBrk="1" fontAlgn="auto" latinLnBrk="0" hangingPunct="1">
              <a:lnSpc>
                <a:spcPct val="100000"/>
              </a:lnSpc>
              <a:spcBef>
                <a:spcPts val="105"/>
              </a:spcBef>
              <a:spcAft>
                <a:spcPts val="0"/>
              </a:spcAft>
              <a:buClrTx/>
              <a:buSzTx/>
              <a:buFontTx/>
              <a:buNone/>
              <a:tabLst/>
              <a:defRPr/>
            </a:pPr>
            <a:endParaRPr kumimoji="0" sz="1200" b="0" i="0" u="none" strike="noStrike" kern="1200" cap="none" spc="0"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endParaRPr>
          </a:p>
        </p:txBody>
      </p:sp>
      <p:sp>
        <p:nvSpPr>
          <p:cNvPr id="78" name="object 27">
            <a:extLst>
              <a:ext uri="{FF2B5EF4-FFF2-40B4-BE49-F238E27FC236}">
                <a16:creationId xmlns:a16="http://schemas.microsoft.com/office/drawing/2014/main" id="{17784326-2F24-41F1-9682-D443B348A12C}"/>
              </a:ext>
            </a:extLst>
          </p:cNvPr>
          <p:cNvSpPr txBox="1"/>
          <p:nvPr/>
        </p:nvSpPr>
        <p:spPr>
          <a:xfrm>
            <a:off x="409752" y="2695951"/>
            <a:ext cx="2712441" cy="382797"/>
          </a:xfrm>
          <a:prstGeom prst="rect">
            <a:avLst/>
          </a:prstGeom>
        </p:spPr>
        <p:txBody>
          <a:bodyPr vert="horz" wrap="square" lIns="0" tIns="13335" rIns="0" bIns="0" rtlCol="0">
            <a:spAutoFit/>
          </a:bodyPr>
          <a:lstStyle/>
          <a:p>
            <a:pPr marL="228600" marR="5080" lvl="0" indent="-228600" algn="l" defTabSz="914400" rtl="0" eaLnBrk="1" fontAlgn="auto" latinLnBrk="0" hangingPunct="1">
              <a:lnSpc>
                <a:spcPct val="100000"/>
              </a:lnSpc>
              <a:spcBef>
                <a:spcPts val="105"/>
              </a:spcBef>
              <a:spcAft>
                <a:spcPts val="0"/>
              </a:spcAft>
              <a:buClrTx/>
              <a:buSzTx/>
              <a:buFont typeface="+mj-lt"/>
              <a:buAutoNum type="arabicPeriod" startAt="2"/>
              <a:tabLst/>
              <a:defRPr/>
            </a:pPr>
            <a:r>
              <a:rPr kumimoji="0" sz="1200" b="0" i="0" u="none" strike="noStrike" kern="1200" cap="none" spc="-5"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Initiate drive </a:t>
            </a:r>
            <a:r>
              <a:rPr kumimoji="0" sz="1200" b="0" i="0" u="none" strike="noStrike" kern="1200" cap="none" spc="-10"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to</a:t>
            </a:r>
            <a:r>
              <a:rPr kumimoji="0" lang="en-US" sz="1200" b="0" i="0" u="none" strike="noStrike" kern="1200" cap="none" spc="-10"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 </a:t>
            </a:r>
            <a:r>
              <a:rPr kumimoji="0" sz="1200" b="0" i="0" u="none" strike="noStrike" kern="1200" cap="none" spc="-5"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campaigns </a:t>
            </a:r>
            <a:r>
              <a:rPr kumimoji="0" sz="1200" b="0" i="0" u="none" strike="noStrike" kern="1200" cap="none" spc="-10"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to</a:t>
            </a:r>
            <a:r>
              <a:rPr kumimoji="0" lang="en-US" sz="1200" b="0" i="0" u="none" strike="noStrike" kern="1200" cap="none" spc="-10"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 </a:t>
            </a:r>
            <a:r>
              <a:rPr kumimoji="0" sz="1200" b="0" i="0" u="none" strike="noStrike" kern="1200" cap="none" spc="-5"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identify</a:t>
            </a:r>
            <a:r>
              <a:rPr kumimoji="0" lang="en-US" sz="1200" b="0" i="0" u="none" strike="noStrike" kern="1200" cap="none" spc="-30"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 </a:t>
            </a:r>
            <a:r>
              <a:rPr kumimoji="0" sz="1200" b="0" i="0" u="none" strike="noStrike" kern="1200" cap="none" spc="-10"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student</a:t>
            </a:r>
            <a:r>
              <a:rPr kumimoji="0" lang="en-US" sz="1200" b="0" i="0" u="none" strike="noStrike" kern="1200" cap="none" spc="-10"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 candidates</a:t>
            </a:r>
            <a:endParaRPr kumimoji="0" sz="1200" b="0" i="0" u="none" strike="noStrike" kern="1200" cap="none" spc="0"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endParaRPr>
          </a:p>
        </p:txBody>
      </p:sp>
      <p:sp>
        <p:nvSpPr>
          <p:cNvPr id="80" name="object 29">
            <a:extLst>
              <a:ext uri="{FF2B5EF4-FFF2-40B4-BE49-F238E27FC236}">
                <a16:creationId xmlns:a16="http://schemas.microsoft.com/office/drawing/2014/main" id="{EB8B5C6C-6163-4D0B-9DB4-9057C46DA590}"/>
              </a:ext>
            </a:extLst>
          </p:cNvPr>
          <p:cNvSpPr txBox="1"/>
          <p:nvPr/>
        </p:nvSpPr>
        <p:spPr>
          <a:xfrm>
            <a:off x="409752" y="3385964"/>
            <a:ext cx="1712187" cy="751488"/>
          </a:xfrm>
          <a:prstGeom prst="rect">
            <a:avLst/>
          </a:prstGeom>
        </p:spPr>
        <p:txBody>
          <a:bodyPr vert="horz" wrap="square" lIns="0" tIns="12700" rIns="0" bIns="0" rtlCol="0">
            <a:spAutoFit/>
          </a:bodyPr>
          <a:lstStyle/>
          <a:p>
            <a:pPr marL="228600" marR="5080" lvl="0" indent="-228600" algn="l" defTabSz="914400" rtl="0" eaLnBrk="1" fontAlgn="auto" latinLnBrk="0" hangingPunct="1">
              <a:lnSpc>
                <a:spcPct val="100000"/>
              </a:lnSpc>
              <a:spcBef>
                <a:spcPts val="100"/>
              </a:spcBef>
              <a:spcAft>
                <a:spcPts val="0"/>
              </a:spcAft>
              <a:buClrTx/>
              <a:buSzTx/>
              <a:buFont typeface="+mj-lt"/>
              <a:buAutoNum type="arabicPeriod" startAt="3"/>
              <a:tabLst/>
              <a:defRPr/>
            </a:pPr>
            <a:r>
              <a:rPr kumimoji="0" sz="1200" b="0" i="0" u="none" strike="noStrike" kern="1200" cap="none" spc="-15"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Matchmake </a:t>
            </a:r>
            <a:r>
              <a:rPr kumimoji="0" sz="1200" b="0" i="0" u="none" strike="noStrike" kern="1200" cap="none" spc="-10"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 student </a:t>
            </a:r>
            <a:r>
              <a:rPr kumimoji="0" sz="1200" b="0" i="0" u="none" strike="noStrike" kern="1200" cap="none" spc="-5"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 </a:t>
            </a:r>
            <a:r>
              <a:rPr kumimoji="0" sz="1200" b="0" i="0" u="none" strike="noStrike" kern="1200" cap="none" spc="-10"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candidates </a:t>
            </a:r>
            <a:r>
              <a:rPr kumimoji="0" sz="1200" b="0" i="0" u="none" strike="noStrike" kern="1200" cap="none" spc="-5"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 </a:t>
            </a:r>
            <a:r>
              <a:rPr kumimoji="0" sz="1200" b="0" i="0" u="none" strike="noStrike" kern="1200" cap="none" spc="0"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with </a:t>
            </a:r>
            <a:r>
              <a:rPr kumimoji="0" sz="1200" b="0" i="0" u="none" strike="noStrike" kern="1200" cap="none" spc="-10"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mentors </a:t>
            </a:r>
            <a:r>
              <a:rPr kumimoji="0" sz="1200" b="0" i="0" u="none" strike="noStrike" kern="1200" cap="none" spc="-305"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 </a:t>
            </a:r>
            <a:r>
              <a:rPr kumimoji="0" sz="1200" b="0" i="0" u="none" strike="noStrike" kern="1200" cap="none" spc="-5"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f</a:t>
            </a:r>
            <a:r>
              <a:rPr kumimoji="0" sz="1200" b="0" i="0" u="none" strike="noStrike" kern="1200" cap="none" spc="-20"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r</a:t>
            </a:r>
            <a:r>
              <a:rPr kumimoji="0" sz="1200" b="0" i="0" u="none" strike="noStrike" kern="1200" cap="none" spc="-5"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o</a:t>
            </a:r>
            <a:r>
              <a:rPr kumimoji="0" sz="1200" b="0" i="0" u="none" strike="noStrike" kern="1200" cap="none" spc="0"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m</a:t>
            </a:r>
            <a:r>
              <a:rPr kumimoji="0" sz="1200" b="0" i="0" u="none" strike="noStrike" kern="1200" cap="none" spc="-35"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 </a:t>
            </a:r>
            <a:r>
              <a:rPr kumimoji="0" sz="1200" b="0" i="0" u="none" strike="noStrike" kern="1200" cap="none" spc="0"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in</a:t>
            </a:r>
            <a:r>
              <a:rPr kumimoji="0" sz="1200" b="0" i="0" u="none" strike="noStrike" kern="1200" cap="none" spc="-10"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dus</a:t>
            </a:r>
            <a:r>
              <a:rPr kumimoji="0" sz="1200" b="0" i="0" u="none" strike="noStrike" kern="1200" cap="none" spc="0"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t</a:t>
            </a:r>
            <a:r>
              <a:rPr kumimoji="0" sz="1200" b="0" i="0" u="none" strike="noStrike" kern="1200" cap="none" spc="5"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r</a:t>
            </a:r>
            <a:r>
              <a:rPr kumimoji="0" sz="1200" b="0" i="0" u="none" strike="noStrike" kern="1200" cap="none" spc="0"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y  </a:t>
            </a:r>
            <a:r>
              <a:rPr kumimoji="0" sz="1200" b="0" i="0" u="none" strike="noStrike" kern="1200" cap="none" spc="-5"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and</a:t>
            </a:r>
            <a:r>
              <a:rPr kumimoji="0" sz="1200" b="0" i="0" u="none" strike="noStrike" kern="1200" cap="none" spc="-10"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 </a:t>
            </a:r>
            <a:r>
              <a:rPr kumimoji="0" sz="1200" b="0" i="0" u="none" strike="noStrike" kern="1200" cap="none" spc="-5"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CSI.</a:t>
            </a:r>
            <a:endParaRPr kumimoji="0" sz="1200" b="0" i="0" u="none" strike="noStrike" kern="1200" cap="none" spc="0"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endParaRPr>
          </a:p>
        </p:txBody>
      </p:sp>
      <p:sp>
        <p:nvSpPr>
          <p:cNvPr id="81" name="object 30">
            <a:extLst>
              <a:ext uri="{FF2B5EF4-FFF2-40B4-BE49-F238E27FC236}">
                <a16:creationId xmlns:a16="http://schemas.microsoft.com/office/drawing/2014/main" id="{C61DA7CF-1937-4681-A383-663ABC764D5F}"/>
              </a:ext>
            </a:extLst>
          </p:cNvPr>
          <p:cNvSpPr txBox="1"/>
          <p:nvPr/>
        </p:nvSpPr>
        <p:spPr>
          <a:xfrm>
            <a:off x="409752" y="4459861"/>
            <a:ext cx="1725066" cy="752129"/>
          </a:xfrm>
          <a:prstGeom prst="rect">
            <a:avLst/>
          </a:prstGeom>
        </p:spPr>
        <p:txBody>
          <a:bodyPr vert="horz" wrap="square" lIns="0" tIns="13335" rIns="0" bIns="0" rtlCol="0">
            <a:spAutoFit/>
          </a:bodyPr>
          <a:lstStyle/>
          <a:p>
            <a:pPr marL="228600" marR="5080" lvl="0" indent="-228600" algn="l" defTabSz="914400" rtl="0" eaLnBrk="1" fontAlgn="auto" latinLnBrk="0" hangingPunct="1">
              <a:lnSpc>
                <a:spcPct val="100000"/>
              </a:lnSpc>
              <a:spcBef>
                <a:spcPts val="105"/>
              </a:spcBef>
              <a:spcAft>
                <a:spcPts val="0"/>
              </a:spcAft>
              <a:buClrTx/>
              <a:buSzTx/>
              <a:buFont typeface="+mj-lt"/>
              <a:buAutoNum type="arabicPeriod" startAt="4"/>
              <a:tabLst/>
              <a:defRPr/>
            </a:pPr>
            <a:r>
              <a:rPr kumimoji="0" sz="1200" b="0" i="0" u="none" strike="noStrike" kern="1200" cap="none" spc="-10"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Market </a:t>
            </a:r>
            <a:r>
              <a:rPr kumimoji="0" sz="1200" b="0" i="0" u="none" strike="noStrike" kern="1200" cap="none" spc="-5"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 </a:t>
            </a:r>
            <a:r>
              <a:rPr kumimoji="0" sz="1200" b="0" i="0" u="none" strike="noStrike" kern="1200" cap="none" spc="-10"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graduate </a:t>
            </a:r>
            <a:r>
              <a:rPr kumimoji="0" sz="1200" b="0" i="0" u="none" strike="noStrike" kern="1200" cap="none" spc="-5"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 credentials</a:t>
            </a:r>
            <a:r>
              <a:rPr kumimoji="0" sz="1200" b="0" i="0" u="none" strike="noStrike" kern="1200" cap="none" spc="-60"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 </a:t>
            </a:r>
            <a:r>
              <a:rPr kumimoji="0" sz="1200" b="0" i="0" u="none" strike="noStrike" kern="1200" cap="none" spc="-10"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to </a:t>
            </a:r>
            <a:r>
              <a:rPr kumimoji="0" sz="1200" b="0" i="0" u="none" strike="noStrike" kern="1200" cap="none" spc="-300"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 </a:t>
            </a:r>
            <a:r>
              <a:rPr kumimoji="0" sz="1200" b="0" i="0" u="none" strike="noStrike" kern="1200" cap="none" spc="-5"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identify </a:t>
            </a:r>
            <a:r>
              <a:rPr kumimoji="0" sz="1200" b="0" i="0" u="none" strike="noStrike" kern="1200" cap="none" spc="0"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 tuition </a:t>
            </a:r>
            <a:r>
              <a:rPr kumimoji="0" sz="1200" b="0" i="0" u="none" strike="noStrike" kern="1200" cap="none" spc="5"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 </a:t>
            </a:r>
            <a:r>
              <a:rPr kumimoji="0" sz="1200" b="0" i="0" u="none" strike="noStrike" kern="1200" cap="none" spc="-5"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funding and </a:t>
            </a:r>
            <a:r>
              <a:rPr kumimoji="0" sz="1200" b="0" i="0" u="none" strike="noStrike" kern="1200" cap="none" spc="0"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 </a:t>
            </a:r>
            <a:r>
              <a:rPr kumimoji="0" sz="1200" b="0" i="0" u="none" strike="noStrike" kern="1200" cap="none" spc="-5"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sponsorship.</a:t>
            </a:r>
            <a:endParaRPr kumimoji="0" sz="1200" b="0" i="0" u="none" strike="noStrike" kern="1200" cap="none" spc="0"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endParaRPr>
          </a:p>
        </p:txBody>
      </p:sp>
      <p:sp>
        <p:nvSpPr>
          <p:cNvPr id="82" name="object 31">
            <a:extLst>
              <a:ext uri="{FF2B5EF4-FFF2-40B4-BE49-F238E27FC236}">
                <a16:creationId xmlns:a16="http://schemas.microsoft.com/office/drawing/2014/main" id="{B20F0C4D-57F7-4923-BC0A-D43B2B235835}"/>
              </a:ext>
            </a:extLst>
          </p:cNvPr>
          <p:cNvSpPr txBox="1"/>
          <p:nvPr/>
        </p:nvSpPr>
        <p:spPr>
          <a:xfrm>
            <a:off x="9346024" y="1231948"/>
            <a:ext cx="2344322" cy="289823"/>
          </a:xfrm>
          <a:prstGeom prst="rect">
            <a:avLst/>
          </a:prstGeom>
        </p:spPr>
        <p:txBody>
          <a:bodyPr vert="horz" wrap="square" lIns="0" tIns="12700" rIns="0" bIns="0" rtlCol="0">
            <a:spAutoFit/>
          </a:bodyPr>
          <a:lstStyle/>
          <a:p>
            <a:pPr marL="12700" marR="0" lvl="0" indent="0" algn="r" defTabSz="914400" rtl="0" eaLnBrk="1" fontAlgn="auto" latinLnBrk="0" hangingPunct="1">
              <a:lnSpc>
                <a:spcPct val="100000"/>
              </a:lnSpc>
              <a:spcBef>
                <a:spcPts val="100"/>
              </a:spcBef>
              <a:spcAft>
                <a:spcPts val="0"/>
              </a:spcAft>
              <a:buClrTx/>
              <a:buSzTx/>
              <a:buFontTx/>
              <a:buNone/>
              <a:tabLst/>
              <a:defRPr/>
            </a:pPr>
            <a:r>
              <a:rPr kumimoji="0" sz="1800" b="1" i="0" u="none" strike="noStrike" kern="1200" cap="none" spc="-5"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Expected Outcomes:</a:t>
            </a:r>
          </a:p>
        </p:txBody>
      </p:sp>
      <p:sp>
        <p:nvSpPr>
          <p:cNvPr id="83" name="object 32">
            <a:extLst>
              <a:ext uri="{FF2B5EF4-FFF2-40B4-BE49-F238E27FC236}">
                <a16:creationId xmlns:a16="http://schemas.microsoft.com/office/drawing/2014/main" id="{DB2B8666-4E59-4541-9555-F053F08F7FC8}"/>
              </a:ext>
            </a:extLst>
          </p:cNvPr>
          <p:cNvSpPr txBox="1"/>
          <p:nvPr/>
        </p:nvSpPr>
        <p:spPr>
          <a:xfrm>
            <a:off x="9129136" y="1679444"/>
            <a:ext cx="2561590" cy="567463"/>
          </a:xfrm>
          <a:prstGeom prst="rect">
            <a:avLst/>
          </a:prstGeom>
        </p:spPr>
        <p:txBody>
          <a:bodyPr vert="horz" wrap="square" lIns="0" tIns="13335" rIns="0" bIns="0" rtlCol="0">
            <a:spAutoFit/>
          </a:bodyPr>
          <a:lstStyle/>
          <a:p>
            <a:pPr marL="233363" marR="5080" lvl="0" indent="-220663" algn="r" defTabSz="914400" rtl="0" eaLnBrk="1" fontAlgn="auto" latinLnBrk="0" hangingPunct="1">
              <a:lnSpc>
                <a:spcPct val="100000"/>
              </a:lnSpc>
              <a:spcBef>
                <a:spcPts val="105"/>
              </a:spcBef>
              <a:spcAft>
                <a:spcPts val="0"/>
              </a:spcAft>
              <a:buClrTx/>
              <a:buSzTx/>
              <a:buFont typeface="+mj-lt"/>
              <a:buAutoNum type="arabicPeriod"/>
              <a:tabLst/>
              <a:defRPr/>
            </a:pPr>
            <a:r>
              <a:rPr kumimoji="0" sz="1200" b="0" i="0" u="none" strike="noStrike" kern="1200" cap="none" spc="-5"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Generate attention to value of  CSI programming to Federal, State and Local funding</a:t>
            </a:r>
            <a:r>
              <a:rPr kumimoji="0" lang="en-US" sz="1200" b="0" i="0" u="none" strike="noStrike" kern="1200" cap="none" spc="-5"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 </a:t>
            </a:r>
            <a:r>
              <a:rPr kumimoji="0" sz="1200" b="0" i="0" u="none" strike="noStrike" kern="1200" cap="none" spc="-5"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agencies.</a:t>
            </a:r>
          </a:p>
        </p:txBody>
      </p:sp>
      <p:sp>
        <p:nvSpPr>
          <p:cNvPr id="84" name="object 33">
            <a:extLst>
              <a:ext uri="{FF2B5EF4-FFF2-40B4-BE49-F238E27FC236}">
                <a16:creationId xmlns:a16="http://schemas.microsoft.com/office/drawing/2014/main" id="{D68812EF-3E98-40F4-ADC8-73EE1563BDC9}"/>
              </a:ext>
            </a:extLst>
          </p:cNvPr>
          <p:cNvSpPr txBox="1"/>
          <p:nvPr/>
        </p:nvSpPr>
        <p:spPr>
          <a:xfrm>
            <a:off x="9824208" y="2834178"/>
            <a:ext cx="1867155" cy="752129"/>
          </a:xfrm>
          <a:prstGeom prst="rect">
            <a:avLst/>
          </a:prstGeom>
        </p:spPr>
        <p:txBody>
          <a:bodyPr vert="horz" wrap="square" lIns="0" tIns="13335" rIns="0" bIns="0" rtlCol="0">
            <a:spAutoFit/>
          </a:bodyPr>
          <a:lstStyle/>
          <a:p>
            <a:pPr marL="228600" marR="5080" lvl="0" indent="-228600" algn="r" defTabSz="914400" rtl="0" eaLnBrk="1" fontAlgn="auto" latinLnBrk="0" hangingPunct="1">
              <a:lnSpc>
                <a:spcPct val="100000"/>
              </a:lnSpc>
              <a:spcBef>
                <a:spcPts val="105"/>
              </a:spcBef>
              <a:spcAft>
                <a:spcPts val="0"/>
              </a:spcAft>
              <a:buClrTx/>
              <a:buSzTx/>
              <a:buFont typeface="+mj-lt"/>
              <a:buAutoNum type="arabicPeriod" startAt="2"/>
              <a:tabLst/>
              <a:defRPr/>
            </a:pPr>
            <a:r>
              <a:rPr kumimoji="0" sz="1200" b="0" i="0" u="none" strike="noStrike" kern="1200" cap="none" spc="-5"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Attract direct</a:t>
            </a:r>
            <a:r>
              <a:rPr kumimoji="0" lang="en-US" sz="1200" b="0" i="0" u="none" strike="noStrike" kern="1200" cap="none" spc="-5"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 </a:t>
            </a:r>
            <a:r>
              <a:rPr kumimoji="0" sz="1200" b="0" i="0" u="none" strike="noStrike" kern="1200" cap="none" spc="-5"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funding for</a:t>
            </a:r>
            <a:r>
              <a:rPr kumimoji="0" lang="en-US" sz="1200" b="0" i="0" u="none" strike="noStrike" kern="1200" cap="none" spc="-5"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 </a:t>
            </a:r>
            <a:r>
              <a:rPr kumimoji="0" sz="1200" b="0" i="0" u="none" strike="noStrike" kern="1200" cap="none" spc="-5"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displaced  workers to  sponsor their</a:t>
            </a:r>
            <a:r>
              <a:rPr kumimoji="0" lang="en-US" sz="1200" b="0" i="0" u="none" strike="noStrike" kern="1200" cap="none" spc="-5"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 </a:t>
            </a:r>
            <a:r>
              <a:rPr kumimoji="0" sz="1200" b="0" i="0" u="none" strike="noStrike" kern="1200" cap="none" spc="-5"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tuition.</a:t>
            </a:r>
          </a:p>
        </p:txBody>
      </p:sp>
      <p:sp>
        <p:nvSpPr>
          <p:cNvPr id="85" name="object 34">
            <a:extLst>
              <a:ext uri="{FF2B5EF4-FFF2-40B4-BE49-F238E27FC236}">
                <a16:creationId xmlns:a16="http://schemas.microsoft.com/office/drawing/2014/main" id="{0DE97E89-4914-46C0-86FB-821D42D9210F}"/>
              </a:ext>
            </a:extLst>
          </p:cNvPr>
          <p:cNvSpPr txBox="1"/>
          <p:nvPr/>
        </p:nvSpPr>
        <p:spPr>
          <a:xfrm>
            <a:off x="9888852" y="4112910"/>
            <a:ext cx="1781935" cy="751488"/>
          </a:xfrm>
          <a:prstGeom prst="rect">
            <a:avLst/>
          </a:prstGeom>
        </p:spPr>
        <p:txBody>
          <a:bodyPr vert="horz" wrap="square" lIns="0" tIns="12700" rIns="0" bIns="0" rtlCol="0">
            <a:spAutoFit/>
          </a:bodyPr>
          <a:lstStyle/>
          <a:p>
            <a:pPr marL="228600" marR="5080" lvl="0" indent="-228600" algn="r" defTabSz="914400" rtl="0" eaLnBrk="1" fontAlgn="auto" latinLnBrk="0" hangingPunct="1">
              <a:lnSpc>
                <a:spcPct val="100000"/>
              </a:lnSpc>
              <a:spcBef>
                <a:spcPts val="105"/>
              </a:spcBef>
              <a:spcAft>
                <a:spcPts val="0"/>
              </a:spcAft>
              <a:buClrTx/>
              <a:buSzTx/>
              <a:buFont typeface="+mj-lt"/>
              <a:buAutoNum type="arabicPeriod" startAt="3"/>
              <a:tabLst>
                <a:tab pos="354965" algn="l"/>
              </a:tabLst>
              <a:defRPr/>
            </a:pPr>
            <a:r>
              <a:rPr kumimoji="0" sz="1200" b="0" i="0" u="none" strike="noStrike" kern="1200" cap="none" spc="-5"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Increase the</a:t>
            </a:r>
            <a:r>
              <a:rPr kumimoji="0" lang="en-US" sz="1200" b="0" i="0" u="none" strike="noStrike" kern="1200" cap="none" spc="-5"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 </a:t>
            </a:r>
            <a:r>
              <a:rPr kumimoji="0" sz="1200" b="0" i="0" u="none" strike="noStrike" kern="1200" cap="none" spc="-5"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number of  students and  employers  interacting  through CSI.</a:t>
            </a:r>
          </a:p>
        </p:txBody>
      </p:sp>
      <p:pic>
        <p:nvPicPr>
          <p:cNvPr id="86" name="object 35">
            <a:extLst>
              <a:ext uri="{FF2B5EF4-FFF2-40B4-BE49-F238E27FC236}">
                <a16:creationId xmlns:a16="http://schemas.microsoft.com/office/drawing/2014/main" id="{FB82AB5D-5FEA-465F-8EAA-31E8E7CC8CCF}"/>
              </a:ext>
            </a:extLst>
          </p:cNvPr>
          <p:cNvPicPr/>
          <p:nvPr/>
        </p:nvPicPr>
        <p:blipFill>
          <a:blip r:embed="rId3" cstate="print"/>
          <a:stretch>
            <a:fillRect/>
          </a:stretch>
        </p:blipFill>
        <p:spPr>
          <a:xfrm>
            <a:off x="4777856" y="3057948"/>
            <a:ext cx="2657006" cy="1554955"/>
          </a:xfrm>
          <a:prstGeom prst="rect">
            <a:avLst/>
          </a:prstGeom>
        </p:spPr>
      </p:pic>
      <p:pic>
        <p:nvPicPr>
          <p:cNvPr id="88" name="Graphic 87" descr="Employee badge with solid fill">
            <a:extLst>
              <a:ext uri="{FF2B5EF4-FFF2-40B4-BE49-F238E27FC236}">
                <a16:creationId xmlns:a16="http://schemas.microsoft.com/office/drawing/2014/main" id="{54557BCC-0C65-4AB3-9AA4-713718E1900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83296" y="2725838"/>
            <a:ext cx="615266" cy="615266"/>
          </a:xfrm>
          <a:prstGeom prst="rect">
            <a:avLst/>
          </a:prstGeom>
        </p:spPr>
      </p:pic>
      <p:pic>
        <p:nvPicPr>
          <p:cNvPr id="89" name="Graphic 88" descr="Employee badge with solid fill">
            <a:extLst>
              <a:ext uri="{FF2B5EF4-FFF2-40B4-BE49-F238E27FC236}">
                <a16:creationId xmlns:a16="http://schemas.microsoft.com/office/drawing/2014/main" id="{86851728-908B-48EC-8F9D-758D95FF7D5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06177" y="2729922"/>
            <a:ext cx="615266" cy="615266"/>
          </a:xfrm>
          <a:prstGeom prst="rect">
            <a:avLst/>
          </a:prstGeom>
        </p:spPr>
      </p:pic>
      <p:sp>
        <p:nvSpPr>
          <p:cNvPr id="90" name="object 8">
            <a:extLst>
              <a:ext uri="{FF2B5EF4-FFF2-40B4-BE49-F238E27FC236}">
                <a16:creationId xmlns:a16="http://schemas.microsoft.com/office/drawing/2014/main" id="{49E5BCF1-0A10-4394-B40A-23FC050B4454}"/>
              </a:ext>
            </a:extLst>
          </p:cNvPr>
          <p:cNvSpPr/>
          <p:nvPr/>
        </p:nvSpPr>
        <p:spPr>
          <a:xfrm>
            <a:off x="3666425" y="1855226"/>
            <a:ext cx="2059305" cy="880676"/>
          </a:xfrm>
          <a:prstGeom prst="roundRect">
            <a:avLst/>
          </a:prstGeom>
          <a:solidFill>
            <a:srgbClr val="243A6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1" name="object 17">
            <a:extLst>
              <a:ext uri="{FF2B5EF4-FFF2-40B4-BE49-F238E27FC236}">
                <a16:creationId xmlns:a16="http://schemas.microsoft.com/office/drawing/2014/main" id="{DBDF85D7-CBDD-440D-9273-46022480D9D3}"/>
              </a:ext>
            </a:extLst>
          </p:cNvPr>
          <p:cNvSpPr/>
          <p:nvPr/>
        </p:nvSpPr>
        <p:spPr>
          <a:xfrm>
            <a:off x="6455861" y="1858793"/>
            <a:ext cx="2059305" cy="880676"/>
          </a:xfrm>
          <a:prstGeom prst="roundRect">
            <a:avLst/>
          </a:prstGeom>
          <a:solidFill>
            <a:srgbClr val="243A6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object 14">
            <a:extLst>
              <a:ext uri="{FF2B5EF4-FFF2-40B4-BE49-F238E27FC236}">
                <a16:creationId xmlns:a16="http://schemas.microsoft.com/office/drawing/2014/main" id="{1B441A8E-8EE9-49B3-940B-9B4B55F87484}"/>
              </a:ext>
            </a:extLst>
          </p:cNvPr>
          <p:cNvSpPr txBox="1"/>
          <p:nvPr/>
        </p:nvSpPr>
        <p:spPr>
          <a:xfrm>
            <a:off x="3631168" y="1878380"/>
            <a:ext cx="2148714" cy="797398"/>
          </a:xfrm>
          <a:prstGeom prst="rect">
            <a:avLst/>
          </a:prstGeom>
        </p:spPr>
        <p:txBody>
          <a:bodyPr vert="horz" wrap="square" lIns="0" tIns="38100" rIns="0" bIns="0" rtlCol="0">
            <a:spAutoFit/>
          </a:bodyPr>
          <a:lstStyle/>
          <a:p>
            <a:pPr marL="1270" marR="0" lvl="0" indent="0" algn="ctr" defTabSz="914400" rtl="0" eaLnBrk="1" fontAlgn="auto" latinLnBrk="0" hangingPunct="1">
              <a:lnSpc>
                <a:spcPct val="100000"/>
              </a:lnSpc>
              <a:spcBef>
                <a:spcPts val="300"/>
              </a:spcBef>
              <a:spcAft>
                <a:spcPts val="0"/>
              </a:spcAft>
              <a:buClrTx/>
              <a:buSzTx/>
              <a:buFontTx/>
              <a:buNone/>
              <a:tabLst/>
              <a:defRPr/>
            </a:pPr>
            <a:r>
              <a:rPr kumimoji="0" sz="1100" b="0" i="0" u="none" strike="noStrike" kern="1200" cap="none" spc="-10"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Data</a:t>
            </a:r>
            <a:r>
              <a:rPr kumimoji="0" sz="1100" b="0" i="0" u="none" strike="noStrike" kern="1200" cap="none" spc="-35"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 </a:t>
            </a:r>
            <a:r>
              <a:rPr kumimoji="0" sz="1100" b="0" i="0" u="none" strike="noStrike" kern="1200" cap="none" spc="-5"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Engineer</a:t>
            </a:r>
            <a:endParaRPr kumimoji="0" sz="1100" b="0" i="0" u="none" strike="noStrike" kern="1200" cap="none" spc="0"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endParaRPr>
          </a:p>
          <a:p>
            <a:pPr marL="238125" marR="229870" lvl="0" indent="0" algn="ctr" defTabSz="914400" rtl="0" eaLnBrk="1" fontAlgn="auto" latinLnBrk="0" hangingPunct="1">
              <a:lnSpc>
                <a:spcPct val="105700"/>
              </a:lnSpc>
              <a:spcBef>
                <a:spcPts val="65"/>
              </a:spcBef>
              <a:spcAft>
                <a:spcPts val="0"/>
              </a:spcAft>
              <a:buClrTx/>
              <a:buSzTx/>
              <a:buFontTx/>
              <a:buNone/>
              <a:tabLst/>
              <a:defRPr/>
            </a:pPr>
            <a:r>
              <a:rPr kumimoji="0" sz="900" b="0" i="0" u="none" strike="noStrike" kern="1200" cap="none" spc="-5"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Fundamentals </a:t>
            </a:r>
            <a:r>
              <a:rPr kumimoji="0" sz="900" b="0" i="0" u="none" strike="noStrike" kern="1200" cap="none" spc="45"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 </a:t>
            </a:r>
            <a:r>
              <a:rPr kumimoji="0" sz="900" b="0" i="0" u="none" strike="noStrike" kern="1200" cap="none" spc="-5"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Dat</a:t>
            </a:r>
            <a:r>
              <a:rPr kumimoji="0" sz="900" b="0" i="0" u="none" strike="noStrike" kern="1200" cap="none" spc="0"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a</a:t>
            </a:r>
            <a:r>
              <a:rPr kumimoji="0" sz="900" b="0" i="0" u="none" strike="noStrike" kern="1200" cap="none" spc="-25"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 </a:t>
            </a:r>
            <a:r>
              <a:rPr kumimoji="0" sz="900" b="0" i="0" u="none" strike="noStrike" kern="1200" cap="none" spc="-10"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F</a:t>
            </a:r>
            <a:r>
              <a:rPr kumimoji="0" sz="900" b="0" i="0" u="none" strike="noStrike" kern="1200" cap="none" spc="-5"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und</a:t>
            </a:r>
            <a:r>
              <a:rPr kumimoji="0" sz="900" b="0" i="0" u="none" strike="noStrike" kern="1200" cap="none" spc="0"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am</a:t>
            </a:r>
            <a:r>
              <a:rPr kumimoji="0" sz="900" b="0" i="0" u="none" strike="noStrike" kern="1200" cap="none" spc="-5"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en</a:t>
            </a:r>
            <a:r>
              <a:rPr kumimoji="0" sz="900" b="0" i="0" u="none" strike="noStrike" kern="1200" cap="none" spc="0"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ta</a:t>
            </a:r>
            <a:r>
              <a:rPr kumimoji="0" sz="900" b="0" i="0" u="none" strike="noStrike" kern="1200" cap="none" spc="-5"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l</a:t>
            </a:r>
            <a:r>
              <a:rPr kumimoji="0" sz="900" b="0" i="0" u="none" strike="noStrike" kern="1200" cap="none" spc="0"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s</a:t>
            </a:r>
          </a:p>
          <a:p>
            <a:pPr marL="12700" marR="5080" lvl="0" indent="0" algn="ctr" defTabSz="914400" rtl="0" eaLnBrk="1" fontAlgn="auto" latinLnBrk="0" hangingPunct="1">
              <a:lnSpc>
                <a:spcPct val="105600"/>
              </a:lnSpc>
              <a:spcBef>
                <a:spcPts val="15"/>
              </a:spcBef>
              <a:spcAft>
                <a:spcPts val="0"/>
              </a:spcAft>
              <a:buClrTx/>
              <a:buSzTx/>
              <a:buFontTx/>
              <a:buNone/>
              <a:tabLst/>
              <a:defRPr/>
            </a:pPr>
            <a:r>
              <a:rPr kumimoji="0" sz="900" b="0" i="0" u="none" strike="noStrike" kern="1200" cap="none" spc="-5"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Designing </a:t>
            </a:r>
            <a:r>
              <a:rPr kumimoji="0" sz="900" b="0" i="0" u="none" strike="noStrike" kern="1200" cap="none" spc="0"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a </a:t>
            </a:r>
            <a:r>
              <a:rPr kumimoji="0" sz="900" b="0" i="0" u="none" strike="noStrike" kern="1200" cap="none" spc="-5"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Data Solution </a:t>
            </a:r>
            <a:endParaRPr kumimoji="0" lang="en-US" sz="900" b="0" i="0" u="none" strike="noStrike" kern="1200" cap="none" spc="-5" normalizeH="0" baseline="0" noProof="0">
              <a:ln>
                <a:noFill/>
              </a:ln>
              <a:solidFill>
                <a:srgbClr val="FFC746"/>
              </a:solidFill>
              <a:effectLst/>
              <a:uLnTx/>
              <a:uFillTx/>
              <a:latin typeface="Segoe UI" panose="020B0502040204020203" pitchFamily="34" charset="0"/>
              <a:ea typeface="+mn-ea"/>
              <a:cs typeface="Segoe UI" panose="020B0502040204020203" pitchFamily="34" charset="0"/>
            </a:endParaRPr>
          </a:p>
          <a:p>
            <a:pPr marL="12700" marR="5080" lvl="0" indent="0" algn="ctr" defTabSz="914400" rtl="0" eaLnBrk="1" fontAlgn="auto" latinLnBrk="0" hangingPunct="1">
              <a:lnSpc>
                <a:spcPct val="105600"/>
              </a:lnSpc>
              <a:spcBef>
                <a:spcPts val="15"/>
              </a:spcBef>
              <a:spcAft>
                <a:spcPts val="0"/>
              </a:spcAft>
              <a:buClrTx/>
              <a:buSzTx/>
              <a:buFontTx/>
              <a:buNone/>
              <a:tabLst/>
              <a:defRPr/>
            </a:pPr>
            <a:r>
              <a:rPr kumimoji="0" sz="900" b="0" i="0" u="none" strike="noStrike" kern="1200" cap="none" spc="-5"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Implementing</a:t>
            </a:r>
            <a:r>
              <a:rPr kumimoji="0" sz="900" b="0" i="0" u="none" strike="noStrike" kern="1200" cap="none" spc="25"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 </a:t>
            </a:r>
            <a:r>
              <a:rPr kumimoji="0" sz="900" b="0" i="0" u="none" strike="noStrike" kern="1200" cap="none" spc="-5"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Data</a:t>
            </a:r>
            <a:r>
              <a:rPr kumimoji="0" sz="900" b="0" i="0" u="none" strike="noStrike" kern="1200" cap="none" spc="-45"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 </a:t>
            </a:r>
            <a:r>
              <a:rPr kumimoji="0" sz="900" b="0" i="0" u="none" strike="noStrike" kern="1200" cap="none" spc="-5"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Solutions</a:t>
            </a:r>
            <a:endParaRPr kumimoji="0" sz="900" b="0" i="0" u="none" strike="noStrike" kern="1200" cap="none" spc="0" normalizeH="0" baseline="0" noProof="0">
              <a:ln>
                <a:noFill/>
              </a:ln>
              <a:solidFill>
                <a:srgbClr val="FFC746"/>
              </a:solidFill>
              <a:effectLst/>
              <a:uLnTx/>
              <a:uFillTx/>
              <a:latin typeface="Segoe UI" panose="020B0502040204020203" pitchFamily="34" charset="0"/>
              <a:ea typeface="+mn-ea"/>
              <a:cs typeface="Segoe UI" panose="020B0502040204020203" pitchFamily="34" charset="0"/>
            </a:endParaRPr>
          </a:p>
        </p:txBody>
      </p:sp>
      <p:pic>
        <p:nvPicPr>
          <p:cNvPr id="6" name="Graphic 5" descr="Employee badge with solid fill">
            <a:extLst>
              <a:ext uri="{FF2B5EF4-FFF2-40B4-BE49-F238E27FC236}">
                <a16:creationId xmlns:a16="http://schemas.microsoft.com/office/drawing/2014/main" id="{68C025E2-4735-4C92-8856-E837549604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93284" y="1359292"/>
            <a:ext cx="615266" cy="615266"/>
          </a:xfrm>
          <a:prstGeom prst="rect">
            <a:avLst/>
          </a:prstGeom>
        </p:spPr>
      </p:pic>
      <p:sp>
        <p:nvSpPr>
          <p:cNvPr id="73" name="object 22">
            <a:extLst>
              <a:ext uri="{FF2B5EF4-FFF2-40B4-BE49-F238E27FC236}">
                <a16:creationId xmlns:a16="http://schemas.microsoft.com/office/drawing/2014/main" id="{0C672B5A-DD72-4180-9725-9AF1D6F0D4B8}"/>
              </a:ext>
            </a:extLst>
          </p:cNvPr>
          <p:cNvSpPr txBox="1"/>
          <p:nvPr/>
        </p:nvSpPr>
        <p:spPr>
          <a:xfrm>
            <a:off x="6651601" y="1930200"/>
            <a:ext cx="1681963" cy="680956"/>
          </a:xfrm>
          <a:prstGeom prst="rect">
            <a:avLst/>
          </a:prstGeom>
        </p:spPr>
        <p:txBody>
          <a:bodyPr vert="horz" wrap="square" lIns="0" tIns="38100" rIns="0" bIns="0" rtlCol="0">
            <a:spAutoFit/>
          </a:bodyPr>
          <a:lstStyle/>
          <a:p>
            <a:pPr marL="0" marR="0" lvl="0" indent="0" algn="ctr" defTabSz="914400" rtl="0" eaLnBrk="1" fontAlgn="auto" latinLnBrk="0" hangingPunct="1">
              <a:lnSpc>
                <a:spcPct val="100000"/>
              </a:lnSpc>
              <a:spcBef>
                <a:spcPts val="300"/>
              </a:spcBef>
              <a:spcAft>
                <a:spcPts val="0"/>
              </a:spcAft>
              <a:buClrTx/>
              <a:buSzTx/>
              <a:buFontTx/>
              <a:buNone/>
              <a:tabLst/>
              <a:defRPr/>
            </a:pPr>
            <a:r>
              <a:rPr kumimoji="0" sz="1100" b="0" i="0" u="none" strike="noStrike" kern="1200" cap="none" spc="-10"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Azure</a:t>
            </a:r>
            <a:r>
              <a:rPr kumimoji="0" sz="1100" b="0" i="0" u="none" strike="noStrike" kern="1200" cap="none" spc="-20"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 </a:t>
            </a:r>
            <a:r>
              <a:rPr kumimoji="0" sz="1100" b="0" i="0" u="none" strike="noStrike" kern="1200" cap="none" spc="0"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AI</a:t>
            </a:r>
            <a:r>
              <a:rPr kumimoji="0" sz="1100" b="0" i="0" u="none" strike="noStrike" kern="1200" cap="none" spc="-35"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 </a:t>
            </a:r>
            <a:r>
              <a:rPr kumimoji="0" sz="1100" b="0" i="0" u="none" strike="noStrike" kern="1200" cap="none" spc="-5"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rPr>
              <a:t>Engineer</a:t>
            </a:r>
            <a:endParaRPr kumimoji="0" sz="1100" b="0" i="0" u="none" strike="noStrike" kern="1200" cap="none" spc="0" normalizeH="0" baseline="0" noProof="0">
              <a:ln>
                <a:noFill/>
              </a:ln>
              <a:solidFill>
                <a:srgbClr val="FFC746"/>
              </a:solidFill>
              <a:effectLst/>
              <a:uLnTx/>
              <a:uFillTx/>
              <a:latin typeface="Segoe UI Semibold" panose="020B0702040204020203" pitchFamily="34" charset="0"/>
              <a:ea typeface="+mn-ea"/>
              <a:cs typeface="Segoe UI Semibold" panose="020B0702040204020203" pitchFamily="34" charset="0"/>
            </a:endParaRPr>
          </a:p>
          <a:p>
            <a:pPr marL="302260" marR="295275" lvl="0" indent="1270" algn="ctr" defTabSz="914400" rtl="0" eaLnBrk="1" fontAlgn="auto" latinLnBrk="0" hangingPunct="1">
              <a:lnSpc>
                <a:spcPct val="105600"/>
              </a:lnSpc>
              <a:spcBef>
                <a:spcPts val="70"/>
              </a:spcBef>
              <a:spcAft>
                <a:spcPts val="0"/>
              </a:spcAft>
              <a:buClrTx/>
              <a:buSzTx/>
              <a:buFontTx/>
              <a:buNone/>
              <a:tabLst/>
              <a:defRPr/>
            </a:pPr>
            <a:r>
              <a:rPr kumimoji="0" sz="900" b="0" i="0" u="none" strike="noStrike" kern="1200" cap="none" spc="-5"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Fundamentals </a:t>
            </a:r>
            <a:r>
              <a:rPr kumimoji="0" sz="900" b="0" i="0" u="none" strike="noStrike" kern="1200" cap="none" spc="45"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 </a:t>
            </a:r>
            <a:r>
              <a:rPr kumimoji="0" sz="900" b="0" i="0" u="none" strike="noStrike" kern="1200" cap="none" spc="-10"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A</a:t>
            </a:r>
            <a:r>
              <a:rPr kumimoji="0" sz="900" b="0" i="0" u="none" strike="noStrike" kern="1200" cap="none" spc="0"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I </a:t>
            </a:r>
            <a:r>
              <a:rPr kumimoji="0" sz="900" b="0" i="0" u="none" strike="noStrike" kern="1200" cap="none" spc="-5"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Fund</a:t>
            </a:r>
            <a:r>
              <a:rPr kumimoji="0" sz="900" b="0" i="0" u="none" strike="noStrike" kern="1200" cap="none" spc="0"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ame</a:t>
            </a:r>
            <a:r>
              <a:rPr kumimoji="0" sz="900" b="0" i="0" u="none" strike="noStrike" kern="1200" cap="none" spc="-10"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n</a:t>
            </a:r>
            <a:r>
              <a:rPr kumimoji="0" sz="900" b="0" i="0" u="none" strike="noStrike" kern="1200" cap="none" spc="0"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ta</a:t>
            </a:r>
            <a:r>
              <a:rPr kumimoji="0" sz="900" b="0" i="0" u="none" strike="noStrike" kern="1200" cap="none" spc="-5"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l</a:t>
            </a:r>
            <a:r>
              <a:rPr kumimoji="0" sz="900" b="0" i="0" u="none" strike="noStrike" kern="1200" cap="none" spc="0"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s</a:t>
            </a:r>
          </a:p>
          <a:p>
            <a:pPr marL="0" marR="0" lvl="0" indent="0" algn="ctr" defTabSz="914400" rtl="0" eaLnBrk="1" fontAlgn="auto" latinLnBrk="0" hangingPunct="1">
              <a:lnSpc>
                <a:spcPct val="100000"/>
              </a:lnSpc>
              <a:spcBef>
                <a:spcPts val="70"/>
              </a:spcBef>
              <a:spcAft>
                <a:spcPts val="0"/>
              </a:spcAft>
              <a:buClrTx/>
              <a:buSzTx/>
              <a:buFontTx/>
              <a:buNone/>
              <a:tabLst/>
              <a:defRPr/>
            </a:pPr>
            <a:r>
              <a:rPr kumimoji="0" sz="900" b="0" i="0" u="none" strike="noStrike" kern="1200" cap="none" spc="-5"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Designing</a:t>
            </a:r>
            <a:r>
              <a:rPr kumimoji="0" sz="900" b="0" i="0" u="none" strike="noStrike" kern="1200" cap="none" spc="20"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 </a:t>
            </a:r>
            <a:r>
              <a:rPr kumimoji="0" sz="900" b="0" i="0" u="none" strike="noStrike" kern="1200" cap="none" spc="0"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&amp;</a:t>
            </a:r>
            <a:r>
              <a:rPr kumimoji="0" sz="900" b="0" i="0" u="none" strike="noStrike" kern="1200" cap="none" spc="-30"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 </a:t>
            </a:r>
            <a:r>
              <a:rPr kumimoji="0" sz="900" b="0" i="0" u="none" strike="noStrike" kern="1200" cap="none" spc="-5"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Implementing</a:t>
            </a:r>
            <a:r>
              <a:rPr kumimoji="0" sz="900" b="0" i="0" u="none" strike="noStrike" kern="1200" cap="none" spc="30"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 </a:t>
            </a:r>
            <a:r>
              <a:rPr kumimoji="0" sz="900" b="0" i="0" u="none" strike="noStrike" kern="1200" cap="none" spc="-5"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AI</a:t>
            </a:r>
            <a:endParaRPr kumimoji="0" sz="900" b="0" i="0" u="none" strike="noStrike" kern="1200" cap="none" spc="0" normalizeH="0" baseline="0" noProof="0">
              <a:ln>
                <a:noFill/>
              </a:ln>
              <a:solidFill>
                <a:srgbClr val="FFC746"/>
              </a:solidFill>
              <a:effectLst/>
              <a:uLnTx/>
              <a:uFillTx/>
              <a:latin typeface="Segoe UI" panose="020B0502040204020203" pitchFamily="34" charset="0"/>
              <a:ea typeface="+mn-ea"/>
              <a:cs typeface="Segoe UI" panose="020B0502040204020203" pitchFamily="34" charset="0"/>
            </a:endParaRPr>
          </a:p>
        </p:txBody>
      </p:sp>
      <p:pic>
        <p:nvPicPr>
          <p:cNvPr id="87" name="Graphic 86" descr="Employee badge with solid fill">
            <a:extLst>
              <a:ext uri="{FF2B5EF4-FFF2-40B4-BE49-F238E27FC236}">
                <a16:creationId xmlns:a16="http://schemas.microsoft.com/office/drawing/2014/main" id="{400EB881-ACA0-4D63-A588-906F8E21933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70757" y="1375003"/>
            <a:ext cx="615266" cy="615266"/>
          </a:xfrm>
          <a:prstGeom prst="rect">
            <a:avLst/>
          </a:prstGeom>
        </p:spPr>
      </p:pic>
    </p:spTree>
    <p:extLst>
      <p:ext uri="{BB962C8B-B14F-4D97-AF65-F5344CB8AC3E}">
        <p14:creationId xmlns:p14="http://schemas.microsoft.com/office/powerpoint/2010/main" val="4210501067"/>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77654-8238-4570-BB22-617BAFC6875B}"/>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a:solidFill>
                  <a:schemeClr val="tx1"/>
                </a:solidFill>
                <a:latin typeface="+mj-lt"/>
                <a:ea typeface="+mj-ea"/>
                <a:cs typeface="+mj-cs"/>
              </a:rPr>
              <a:t>CSI Factory of Future - Cloud</a:t>
            </a:r>
          </a:p>
        </p:txBody>
      </p:sp>
      <p:pic>
        <p:nvPicPr>
          <p:cNvPr id="1026" name="Picture 2" descr="alt text">
            <a:extLst>
              <a:ext uri="{FF2B5EF4-FFF2-40B4-BE49-F238E27FC236}">
                <a16:creationId xmlns:a16="http://schemas.microsoft.com/office/drawing/2014/main" id="{4844C7E4-EB10-4E47-879E-62737EF232B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300490" y="1863801"/>
            <a:ext cx="7591018" cy="4440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413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2" name="Rectangle 70">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53" name="Group 72">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74" name="Freeform: Shape 73">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54" name="Rectangle 7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5" name="Isosceles Triangle 78">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lt text">
            <a:extLst>
              <a:ext uri="{FF2B5EF4-FFF2-40B4-BE49-F238E27FC236}">
                <a16:creationId xmlns:a16="http://schemas.microsoft.com/office/drawing/2014/main" id="{D0918600-0671-4528-9F01-BA498C656DA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1943183"/>
            <a:ext cx="10905066" cy="297163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5ABD7EA-9A71-41B9-96AD-C29B6EA1A8F1}"/>
              </a:ext>
            </a:extLst>
          </p:cNvPr>
          <p:cNvSpPr txBox="1"/>
          <p:nvPr/>
        </p:nvSpPr>
        <p:spPr>
          <a:xfrm>
            <a:off x="2474418" y="997555"/>
            <a:ext cx="6929887" cy="369332"/>
          </a:xfrm>
          <a:prstGeom prst="rect">
            <a:avLst/>
          </a:prstGeom>
          <a:noFill/>
        </p:spPr>
        <p:txBody>
          <a:bodyPr wrap="square" rtlCol="0">
            <a:spAutoFit/>
          </a:bodyPr>
          <a:lstStyle/>
          <a:p>
            <a:r>
              <a:rPr lang="en-US"/>
              <a:t>Cloud Architecture for CSI Test Bed – Factory IT/OT connectivity</a:t>
            </a:r>
          </a:p>
        </p:txBody>
      </p:sp>
    </p:spTree>
    <p:extLst>
      <p:ext uri="{BB962C8B-B14F-4D97-AF65-F5344CB8AC3E}">
        <p14:creationId xmlns:p14="http://schemas.microsoft.com/office/powerpoint/2010/main" val="1422748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9C02A-6CCE-4F8F-B1AD-D06C5C6D11A5}"/>
              </a:ext>
            </a:extLst>
          </p:cNvPr>
          <p:cNvSpPr>
            <a:spLocks noGrp="1"/>
          </p:cNvSpPr>
          <p:nvPr>
            <p:ph type="title"/>
          </p:nvPr>
        </p:nvSpPr>
        <p:spPr>
          <a:xfrm>
            <a:off x="838200" y="365126"/>
            <a:ext cx="10515600" cy="683960"/>
          </a:xfrm>
        </p:spPr>
        <p:txBody>
          <a:bodyPr>
            <a:normAutofit fontScale="90000"/>
          </a:bodyPr>
          <a:lstStyle/>
          <a:p>
            <a:r>
              <a:rPr lang="en-US"/>
              <a:t>IoT Cart for Students</a:t>
            </a:r>
          </a:p>
        </p:txBody>
      </p:sp>
      <p:sp>
        <p:nvSpPr>
          <p:cNvPr id="3" name="Content Placeholder 2">
            <a:extLst>
              <a:ext uri="{FF2B5EF4-FFF2-40B4-BE49-F238E27FC236}">
                <a16:creationId xmlns:a16="http://schemas.microsoft.com/office/drawing/2014/main" id="{549E856D-7287-4F89-9F6D-348A8F508CA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998ED66-3B5C-49B5-AD37-57D7415319E4}"/>
              </a:ext>
            </a:extLst>
          </p:cNvPr>
          <p:cNvPicPr>
            <a:picLocks noChangeAspect="1"/>
          </p:cNvPicPr>
          <p:nvPr/>
        </p:nvPicPr>
        <p:blipFill>
          <a:blip r:embed="rId2"/>
          <a:stretch>
            <a:fillRect/>
          </a:stretch>
        </p:blipFill>
        <p:spPr>
          <a:xfrm>
            <a:off x="1965385" y="1364996"/>
            <a:ext cx="3697379" cy="5127878"/>
          </a:xfrm>
          <a:prstGeom prst="rect">
            <a:avLst/>
          </a:prstGeom>
        </p:spPr>
      </p:pic>
      <p:pic>
        <p:nvPicPr>
          <p:cNvPr id="7" name="Picture 6">
            <a:extLst>
              <a:ext uri="{FF2B5EF4-FFF2-40B4-BE49-F238E27FC236}">
                <a16:creationId xmlns:a16="http://schemas.microsoft.com/office/drawing/2014/main" id="{C88010CC-9A63-49F4-B29D-BDF01FA0D985}"/>
              </a:ext>
            </a:extLst>
          </p:cNvPr>
          <p:cNvPicPr>
            <a:picLocks noChangeAspect="1"/>
          </p:cNvPicPr>
          <p:nvPr/>
        </p:nvPicPr>
        <p:blipFill>
          <a:blip r:embed="rId3"/>
          <a:stretch>
            <a:fillRect/>
          </a:stretch>
        </p:blipFill>
        <p:spPr>
          <a:xfrm>
            <a:off x="6613800" y="1364996"/>
            <a:ext cx="3612815" cy="5032375"/>
          </a:xfrm>
          <a:prstGeom prst="rect">
            <a:avLst/>
          </a:prstGeom>
        </p:spPr>
      </p:pic>
      <p:sp>
        <p:nvSpPr>
          <p:cNvPr id="4" name="TextBox 3">
            <a:extLst>
              <a:ext uri="{FF2B5EF4-FFF2-40B4-BE49-F238E27FC236}">
                <a16:creationId xmlns:a16="http://schemas.microsoft.com/office/drawing/2014/main" id="{7A35AB43-C204-47CA-B84C-34BED0ADA47A}"/>
              </a:ext>
            </a:extLst>
          </p:cNvPr>
          <p:cNvSpPr txBox="1"/>
          <p:nvPr/>
        </p:nvSpPr>
        <p:spPr>
          <a:xfrm>
            <a:off x="10226615" y="426404"/>
            <a:ext cx="1309986" cy="374288"/>
          </a:xfrm>
          <a:prstGeom prst="rect">
            <a:avLst/>
          </a:prstGeom>
          <a:noFill/>
        </p:spPr>
        <p:txBody>
          <a:bodyPr wrap="square" rtlCol="0">
            <a:spAutoFit/>
          </a:bodyPr>
          <a:lstStyle/>
          <a:p>
            <a:r>
              <a:rPr lang="en-US">
                <a:hlinkClick r:id="rId4"/>
              </a:rPr>
              <a:t>Link</a:t>
            </a:r>
            <a:endParaRPr lang="en-US"/>
          </a:p>
        </p:txBody>
      </p:sp>
    </p:spTree>
    <p:extLst>
      <p:ext uri="{BB962C8B-B14F-4D97-AF65-F5344CB8AC3E}">
        <p14:creationId xmlns:p14="http://schemas.microsoft.com/office/powerpoint/2010/main" val="2702747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243C7-CC17-4270-93BE-19F7317D49B0}"/>
              </a:ext>
            </a:extLst>
          </p:cNvPr>
          <p:cNvSpPr>
            <a:spLocks noGrp="1"/>
          </p:cNvSpPr>
          <p:nvPr>
            <p:ph type="title"/>
          </p:nvPr>
        </p:nvSpPr>
        <p:spPr/>
        <p:txBody>
          <a:bodyPr/>
          <a:lstStyle/>
          <a:p>
            <a:r>
              <a:rPr lang="en-US"/>
              <a:t>Industrial IoT Cart</a:t>
            </a:r>
          </a:p>
        </p:txBody>
      </p:sp>
      <p:pic>
        <p:nvPicPr>
          <p:cNvPr id="1027" name="Picture 3">
            <a:extLst>
              <a:ext uri="{FF2B5EF4-FFF2-40B4-BE49-F238E27FC236}">
                <a16:creationId xmlns:a16="http://schemas.microsoft.com/office/drawing/2014/main" id="{F2A1AEEF-CAD9-4F09-BC79-55A95CF104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4236" y="1472841"/>
            <a:ext cx="7136321" cy="4769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399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3BDE34-0370-4B50-BFBC-F575C604EF97}"/>
              </a:ext>
            </a:extLst>
          </p:cNvPr>
          <p:cNvSpPr>
            <a:spLocks noGrp="1"/>
          </p:cNvSpPr>
          <p:nvPr>
            <p:ph type="title"/>
          </p:nvPr>
        </p:nvSpPr>
        <p:spPr>
          <a:xfrm>
            <a:off x="327349" y="244755"/>
            <a:ext cx="10905066" cy="668866"/>
          </a:xfrm>
        </p:spPr>
        <p:txBody>
          <a:bodyPr>
            <a:normAutofit/>
          </a:bodyPr>
          <a:lstStyle/>
          <a:p>
            <a:r>
              <a:rPr lang="en-US" sz="2400">
                <a:ln w="3175">
                  <a:noFill/>
                </a:ln>
                <a:solidFill>
                  <a:srgbClr val="FFFFFF"/>
                </a:solidFill>
                <a:latin typeface="Segoe UI Semibold" panose="020B0702040204020203" pitchFamily="34" charset="0"/>
                <a:ea typeface="+mn-ea"/>
                <a:cs typeface="Segoe UI Semibold" panose="020B0702040204020203" pitchFamily="34" charset="0"/>
              </a:rPr>
              <a:t>Machine Learning and AI addresses a range of scenarios</a:t>
            </a:r>
          </a:p>
        </p:txBody>
      </p:sp>
      <p:sp>
        <p:nvSpPr>
          <p:cNvPr id="32" name="Rectangle 3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Isosceles Triangle 37">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Isosceles Triangle 3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Content Placeholder 2">
            <a:extLst>
              <a:ext uri="{FF2B5EF4-FFF2-40B4-BE49-F238E27FC236}">
                <a16:creationId xmlns:a16="http://schemas.microsoft.com/office/drawing/2014/main" id="{6389D874-C282-40F2-B630-BE50C6AB19C0}"/>
              </a:ext>
            </a:extLst>
          </p:cNvPr>
          <p:cNvSpPr>
            <a:spLocks noGrp="1"/>
          </p:cNvSpPr>
          <p:nvPr>
            <p:ph idx="1"/>
          </p:nvPr>
        </p:nvSpPr>
        <p:spPr>
          <a:xfrm>
            <a:off x="327350" y="1339010"/>
            <a:ext cx="11654440" cy="461534"/>
          </a:xfrm>
        </p:spPr>
        <p:txBody>
          <a:bodyPr>
            <a:normAutofit/>
          </a:bodyPr>
          <a:lstStyle/>
          <a:p>
            <a:pPr marL="0" indent="0">
              <a:buNone/>
            </a:pPr>
            <a:r>
              <a:rPr lang="en-US" sz="2000">
                <a:solidFill>
                  <a:srgbClr val="FFC746"/>
                </a:solidFill>
                <a:latin typeface="Segoe UI Semibold" panose="020B0702040204020203" pitchFamily="34" charset="0"/>
                <a:cs typeface="Segoe UI Semibold" panose="020B0702040204020203" pitchFamily="34" charset="0"/>
              </a:rPr>
              <a:t>High-yield use cases that transform Manufacturing</a:t>
            </a:r>
          </a:p>
        </p:txBody>
      </p:sp>
      <p:sp>
        <p:nvSpPr>
          <p:cNvPr id="37" name="TextBox 36">
            <a:extLst>
              <a:ext uri="{FF2B5EF4-FFF2-40B4-BE49-F238E27FC236}">
                <a16:creationId xmlns:a16="http://schemas.microsoft.com/office/drawing/2014/main" id="{1013BACF-8DC0-40B0-85A0-CFF27287EF25}"/>
              </a:ext>
            </a:extLst>
          </p:cNvPr>
          <p:cNvSpPr txBox="1"/>
          <p:nvPr/>
        </p:nvSpPr>
        <p:spPr>
          <a:xfrm>
            <a:off x="7939616" y="4118601"/>
            <a:ext cx="1712119" cy="1133315"/>
          </a:xfrm>
          <a:prstGeom prst="rect">
            <a:avLst/>
          </a:prstGeom>
          <a:noFill/>
        </p:spPr>
        <p:txBody>
          <a:bodyPr wrap="square" lIns="182828" tIns="146263" rIns="182828" bIns="14626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What is the likelihood this part/machine will fail?</a:t>
            </a:r>
          </a:p>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(so I can prevent it from happening)</a:t>
            </a:r>
          </a:p>
        </p:txBody>
      </p:sp>
      <p:sp>
        <p:nvSpPr>
          <p:cNvPr id="38" name="TextBox 37">
            <a:extLst>
              <a:ext uri="{FF2B5EF4-FFF2-40B4-BE49-F238E27FC236}">
                <a16:creationId xmlns:a16="http://schemas.microsoft.com/office/drawing/2014/main" id="{E26322F5-8AB0-480B-8230-8B927D3F3D3F}"/>
              </a:ext>
            </a:extLst>
          </p:cNvPr>
          <p:cNvSpPr txBox="1"/>
          <p:nvPr/>
        </p:nvSpPr>
        <p:spPr>
          <a:xfrm>
            <a:off x="2455651" y="4118601"/>
            <a:ext cx="1853016" cy="1133315"/>
          </a:xfrm>
          <a:prstGeom prst="rect">
            <a:avLst/>
          </a:prstGeom>
          <a:noFill/>
        </p:spPr>
        <p:txBody>
          <a:bodyPr wrap="square" lIns="182828" tIns="146263" rIns="182828" bIns="14626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What sales or usage volume can I expect?</a:t>
            </a:r>
          </a:p>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(so I can optimize my staffing and asset utilization)</a:t>
            </a:r>
          </a:p>
        </p:txBody>
      </p:sp>
      <p:sp>
        <p:nvSpPr>
          <p:cNvPr id="39" name="TextBox 38">
            <a:extLst>
              <a:ext uri="{FF2B5EF4-FFF2-40B4-BE49-F238E27FC236}">
                <a16:creationId xmlns:a16="http://schemas.microsoft.com/office/drawing/2014/main" id="{AC6B58FD-A8A2-4286-8B86-6E59CB78FF7A}"/>
              </a:ext>
            </a:extLst>
          </p:cNvPr>
          <p:cNvSpPr txBox="1"/>
          <p:nvPr/>
        </p:nvSpPr>
        <p:spPr>
          <a:xfrm>
            <a:off x="4277221" y="4118601"/>
            <a:ext cx="1935739" cy="1438773"/>
          </a:xfrm>
          <a:prstGeom prst="rect">
            <a:avLst/>
          </a:prstGeom>
          <a:noFill/>
        </p:spPr>
        <p:txBody>
          <a:bodyPr wrap="square" lIns="182828" tIns="146263" rIns="182828" bIns="14626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What factories, lines, teams, machines, people</a:t>
            </a:r>
            <a:r>
              <a:rPr kumimoji="0" lang="is-IS" sz="1100" b="0" i="0" u="none" strike="noStrike" kern="1200" cap="none" spc="0"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…are most effective ?</a:t>
            </a:r>
          </a:p>
          <a:p>
            <a:pPr marL="0" marR="0" lvl="0" indent="0" algn="l" defTabSz="914367" rtl="0" eaLnBrk="1" fontAlgn="auto" latinLnBrk="0" hangingPunct="1">
              <a:lnSpc>
                <a:spcPct val="90000"/>
              </a:lnSpc>
              <a:spcBef>
                <a:spcPts val="0"/>
              </a:spcBef>
              <a:spcAft>
                <a:spcPts val="600"/>
              </a:spcAft>
              <a:buClrTx/>
              <a:buSzTx/>
              <a:buFontTx/>
              <a:buNone/>
              <a:tabLst/>
              <a:defRPr/>
            </a:pPr>
            <a:r>
              <a:rPr kumimoji="0" lang="is-IS" sz="1100" b="0" i="0" u="none" strike="noStrike" kern="1200" cap="none" spc="0"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(so I can identify best practices and allocate resources)</a:t>
            </a:r>
            <a:endParaRPr kumimoji="0" lang="en-US" sz="1100" b="0" i="0" u="none" strike="noStrike" kern="1200" cap="none" spc="0" normalizeH="0" baseline="0" noProof="0">
              <a:ln>
                <a:noFill/>
              </a:ln>
              <a:solidFill>
                <a:srgbClr val="FFC746"/>
              </a:solidFill>
              <a:effectLst/>
              <a:uLnTx/>
              <a:uFillTx/>
              <a:latin typeface="Segoe UI" panose="020B0502040204020203" pitchFamily="34" charset="0"/>
              <a:ea typeface="+mn-ea"/>
              <a:cs typeface="Segoe UI" panose="020B0502040204020203" pitchFamily="34" charset="0"/>
            </a:endParaRPr>
          </a:p>
        </p:txBody>
      </p:sp>
      <p:sp>
        <p:nvSpPr>
          <p:cNvPr id="40" name="TextBox 39">
            <a:extLst>
              <a:ext uri="{FF2B5EF4-FFF2-40B4-BE49-F238E27FC236}">
                <a16:creationId xmlns:a16="http://schemas.microsoft.com/office/drawing/2014/main" id="{611C417F-6373-4E7D-A1E6-419BE5986296}"/>
              </a:ext>
            </a:extLst>
          </p:cNvPr>
          <p:cNvSpPr txBox="1"/>
          <p:nvPr/>
        </p:nvSpPr>
        <p:spPr>
          <a:xfrm>
            <a:off x="6110828" y="4118601"/>
            <a:ext cx="1572215" cy="1285514"/>
          </a:xfrm>
          <a:prstGeom prst="rect">
            <a:avLst/>
          </a:prstGeom>
          <a:noFill/>
        </p:spPr>
        <p:txBody>
          <a:bodyPr wrap="square" lIns="182828" tIns="146263" rIns="182828" bIns="14626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What machines are not performing properly?</a:t>
            </a:r>
          </a:p>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(so I can immediately investigate)</a:t>
            </a:r>
          </a:p>
        </p:txBody>
      </p:sp>
      <p:sp>
        <p:nvSpPr>
          <p:cNvPr id="41" name="TextBox 40">
            <a:extLst>
              <a:ext uri="{FF2B5EF4-FFF2-40B4-BE49-F238E27FC236}">
                <a16:creationId xmlns:a16="http://schemas.microsoft.com/office/drawing/2014/main" id="{288EDFC1-B3F2-4C37-A59C-375CD9905EAA}"/>
              </a:ext>
            </a:extLst>
          </p:cNvPr>
          <p:cNvSpPr txBox="1"/>
          <p:nvPr/>
        </p:nvSpPr>
        <p:spPr>
          <a:xfrm>
            <a:off x="662898" y="4118601"/>
            <a:ext cx="1542585" cy="1286423"/>
          </a:xfrm>
          <a:prstGeom prst="rect">
            <a:avLst/>
          </a:prstGeom>
          <a:noFill/>
        </p:spPr>
        <p:txBody>
          <a:bodyPr wrap="square" lIns="182828" tIns="146263" rIns="182828" bIns="14626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What are the root causes of recurring problems?</a:t>
            </a:r>
          </a:p>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(so I can redesign product, process, training) </a:t>
            </a:r>
          </a:p>
        </p:txBody>
      </p:sp>
      <p:sp>
        <p:nvSpPr>
          <p:cNvPr id="43" name="TextBox 42">
            <a:extLst>
              <a:ext uri="{FF2B5EF4-FFF2-40B4-BE49-F238E27FC236}">
                <a16:creationId xmlns:a16="http://schemas.microsoft.com/office/drawing/2014/main" id="{83D63090-9455-48D0-849C-DE45AC3576B8}"/>
              </a:ext>
            </a:extLst>
          </p:cNvPr>
          <p:cNvSpPr txBox="1"/>
          <p:nvPr/>
        </p:nvSpPr>
        <p:spPr>
          <a:xfrm>
            <a:off x="9749926" y="4118601"/>
            <a:ext cx="1782931" cy="1134074"/>
          </a:xfrm>
          <a:prstGeom prst="rect">
            <a:avLst/>
          </a:prstGeom>
          <a:noFill/>
        </p:spPr>
        <p:txBody>
          <a:bodyPr wrap="square" lIns="182828" tIns="146263" rIns="182828" bIns="14626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What is right level and supplier for a part?</a:t>
            </a:r>
          </a:p>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C746"/>
                </a:solidFill>
                <a:effectLst/>
                <a:uLnTx/>
                <a:uFillTx/>
                <a:latin typeface="Segoe UI" panose="020B0502040204020203" pitchFamily="34" charset="0"/>
                <a:ea typeface="+mn-ea"/>
                <a:cs typeface="Segoe UI" panose="020B0502040204020203" pitchFamily="34" charset="0"/>
              </a:rPr>
              <a:t>(so I can simplify and optimize procurement)</a:t>
            </a:r>
          </a:p>
        </p:txBody>
      </p:sp>
      <p:sp>
        <p:nvSpPr>
          <p:cNvPr id="45" name="Rectangle 44">
            <a:extLst>
              <a:ext uri="{FF2B5EF4-FFF2-40B4-BE49-F238E27FC236}">
                <a16:creationId xmlns:a16="http://schemas.microsoft.com/office/drawing/2014/main" id="{1E51257F-012D-4BC6-84EF-A12B948290BD}"/>
              </a:ext>
            </a:extLst>
          </p:cNvPr>
          <p:cNvSpPr/>
          <p:nvPr/>
        </p:nvSpPr>
        <p:spPr bwMode="auto">
          <a:xfrm>
            <a:off x="9888800" y="2878838"/>
            <a:ext cx="1407993" cy="1227197"/>
          </a:xfrm>
          <a:prstGeom prst="rect">
            <a:avLst/>
          </a:prstGeom>
          <a:solidFill>
            <a:srgbClr val="243A6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Supply Chain and Inventory Optimization</a:t>
            </a:r>
          </a:p>
        </p:txBody>
      </p:sp>
      <p:pic>
        <p:nvPicPr>
          <p:cNvPr id="47" name="Picture 46">
            <a:extLst>
              <a:ext uri="{FF2B5EF4-FFF2-40B4-BE49-F238E27FC236}">
                <a16:creationId xmlns:a16="http://schemas.microsoft.com/office/drawing/2014/main" id="{0FB6D96B-251C-4CFD-BB3B-E97A3CADA0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8046" y="1901607"/>
            <a:ext cx="1224947" cy="1139629"/>
          </a:xfrm>
          <a:prstGeom prst="rect">
            <a:avLst/>
          </a:prstGeom>
        </p:spPr>
      </p:pic>
      <p:sp>
        <p:nvSpPr>
          <p:cNvPr id="49" name="Rectangle 48">
            <a:extLst>
              <a:ext uri="{FF2B5EF4-FFF2-40B4-BE49-F238E27FC236}">
                <a16:creationId xmlns:a16="http://schemas.microsoft.com/office/drawing/2014/main" id="{262A7E19-D1BB-4605-866A-D9702DE11AB1}"/>
              </a:ext>
            </a:extLst>
          </p:cNvPr>
          <p:cNvSpPr/>
          <p:nvPr/>
        </p:nvSpPr>
        <p:spPr bwMode="auto">
          <a:xfrm>
            <a:off x="8070538" y="2891055"/>
            <a:ext cx="1407994" cy="1227197"/>
          </a:xfrm>
          <a:prstGeom prst="rect">
            <a:avLst/>
          </a:prstGeom>
          <a:solidFill>
            <a:srgbClr val="243A6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Predictive</a:t>
            </a:r>
          </a:p>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Maintenance</a:t>
            </a:r>
          </a:p>
        </p:txBody>
      </p:sp>
      <p:pic>
        <p:nvPicPr>
          <p:cNvPr id="51" name="Picture 50">
            <a:extLst>
              <a:ext uri="{FF2B5EF4-FFF2-40B4-BE49-F238E27FC236}">
                <a16:creationId xmlns:a16="http://schemas.microsoft.com/office/drawing/2014/main" id="{423A87D4-8654-4D3A-BBAF-AA9EE3200E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89" y="2029616"/>
            <a:ext cx="1029931" cy="1023837"/>
          </a:xfrm>
          <a:prstGeom prst="rect">
            <a:avLst/>
          </a:prstGeom>
        </p:spPr>
      </p:pic>
      <p:sp>
        <p:nvSpPr>
          <p:cNvPr id="53" name="Rectangle 52">
            <a:extLst>
              <a:ext uri="{FF2B5EF4-FFF2-40B4-BE49-F238E27FC236}">
                <a16:creationId xmlns:a16="http://schemas.microsoft.com/office/drawing/2014/main" id="{11C17CE9-2332-4F24-BE28-53130C35245A}"/>
              </a:ext>
            </a:extLst>
          </p:cNvPr>
          <p:cNvSpPr/>
          <p:nvPr/>
        </p:nvSpPr>
        <p:spPr bwMode="auto">
          <a:xfrm>
            <a:off x="6252275" y="2874669"/>
            <a:ext cx="1407994" cy="1227197"/>
          </a:xfrm>
          <a:prstGeom prst="rect">
            <a:avLst/>
          </a:prstGeom>
          <a:solidFill>
            <a:srgbClr val="243A6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Anomaly Detection</a:t>
            </a:r>
          </a:p>
        </p:txBody>
      </p:sp>
      <p:pic>
        <p:nvPicPr>
          <p:cNvPr id="55" name="Picture 54">
            <a:extLst>
              <a:ext uri="{FF2B5EF4-FFF2-40B4-BE49-F238E27FC236}">
                <a16:creationId xmlns:a16="http://schemas.microsoft.com/office/drawing/2014/main" id="{D5B75DAC-C842-4C86-AB11-055EC98975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5646" y="2086360"/>
            <a:ext cx="993366" cy="950707"/>
          </a:xfrm>
          <a:prstGeom prst="rect">
            <a:avLst/>
          </a:prstGeom>
        </p:spPr>
      </p:pic>
      <p:sp>
        <p:nvSpPr>
          <p:cNvPr id="57" name="Rectangle 56">
            <a:extLst>
              <a:ext uri="{FF2B5EF4-FFF2-40B4-BE49-F238E27FC236}">
                <a16:creationId xmlns:a16="http://schemas.microsoft.com/office/drawing/2014/main" id="{FA34064F-9AA3-4D56-B0F2-6DC2A55F2738}"/>
              </a:ext>
            </a:extLst>
          </p:cNvPr>
          <p:cNvSpPr/>
          <p:nvPr/>
        </p:nvSpPr>
        <p:spPr bwMode="auto">
          <a:xfrm>
            <a:off x="4434014" y="2895226"/>
            <a:ext cx="1407994" cy="1227197"/>
          </a:xfrm>
          <a:prstGeom prst="rect">
            <a:avLst/>
          </a:prstGeom>
          <a:solidFill>
            <a:srgbClr val="243A6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Production</a:t>
            </a:r>
          </a:p>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Scheduling</a:t>
            </a:r>
          </a:p>
        </p:txBody>
      </p:sp>
      <p:pic>
        <p:nvPicPr>
          <p:cNvPr id="59" name="Picture 58">
            <a:extLst>
              <a:ext uri="{FF2B5EF4-FFF2-40B4-BE49-F238E27FC236}">
                <a16:creationId xmlns:a16="http://schemas.microsoft.com/office/drawing/2014/main" id="{8383F4E5-7FAA-4E17-800C-3F574383DD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3006" y="2003315"/>
            <a:ext cx="1084780" cy="1054309"/>
          </a:xfrm>
          <a:prstGeom prst="rect">
            <a:avLst/>
          </a:prstGeom>
        </p:spPr>
      </p:pic>
      <p:sp>
        <p:nvSpPr>
          <p:cNvPr id="61" name="Rectangle 60">
            <a:extLst>
              <a:ext uri="{FF2B5EF4-FFF2-40B4-BE49-F238E27FC236}">
                <a16:creationId xmlns:a16="http://schemas.microsoft.com/office/drawing/2014/main" id="{DCADC5F5-5BF7-468C-ABA0-8F9832D1A6C1}"/>
              </a:ext>
            </a:extLst>
          </p:cNvPr>
          <p:cNvSpPr/>
          <p:nvPr/>
        </p:nvSpPr>
        <p:spPr bwMode="auto">
          <a:xfrm>
            <a:off x="2615752" y="2874667"/>
            <a:ext cx="1407994" cy="1227197"/>
          </a:xfrm>
          <a:prstGeom prst="rect">
            <a:avLst/>
          </a:prstGeom>
          <a:solidFill>
            <a:srgbClr val="243A6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Demand Forecasting</a:t>
            </a:r>
          </a:p>
        </p:txBody>
      </p:sp>
      <p:pic>
        <p:nvPicPr>
          <p:cNvPr id="63" name="Picture 62">
            <a:extLst>
              <a:ext uri="{FF2B5EF4-FFF2-40B4-BE49-F238E27FC236}">
                <a16:creationId xmlns:a16="http://schemas.microsoft.com/office/drawing/2014/main" id="{EB264606-33EE-41DD-AAD2-052921A5F6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38193" y="2001039"/>
            <a:ext cx="1182288" cy="1036026"/>
          </a:xfrm>
          <a:prstGeom prst="rect">
            <a:avLst/>
          </a:prstGeom>
        </p:spPr>
      </p:pic>
      <p:grpSp>
        <p:nvGrpSpPr>
          <p:cNvPr id="64" name="Group 63">
            <a:extLst>
              <a:ext uri="{FF2B5EF4-FFF2-40B4-BE49-F238E27FC236}">
                <a16:creationId xmlns:a16="http://schemas.microsoft.com/office/drawing/2014/main" id="{EFA83657-9CE5-4EA1-B048-ED9BEC713281}"/>
              </a:ext>
            </a:extLst>
          </p:cNvPr>
          <p:cNvGrpSpPr/>
          <p:nvPr/>
        </p:nvGrpSpPr>
        <p:grpSpPr>
          <a:xfrm>
            <a:off x="797490" y="1927909"/>
            <a:ext cx="1407994" cy="2173955"/>
            <a:chOff x="463092" y="1811809"/>
            <a:chExt cx="1408394" cy="2174573"/>
          </a:xfrm>
        </p:grpSpPr>
        <p:sp>
          <p:nvSpPr>
            <p:cNvPr id="65" name="Rectangle 64">
              <a:extLst>
                <a:ext uri="{FF2B5EF4-FFF2-40B4-BE49-F238E27FC236}">
                  <a16:creationId xmlns:a16="http://schemas.microsoft.com/office/drawing/2014/main" id="{E45D01F5-D9CD-4B5D-BA6E-465FB76261B0}"/>
                </a:ext>
              </a:extLst>
            </p:cNvPr>
            <p:cNvSpPr/>
            <p:nvPr/>
          </p:nvSpPr>
          <p:spPr bwMode="auto">
            <a:xfrm>
              <a:off x="463092" y="2758837"/>
              <a:ext cx="1408394" cy="1227545"/>
            </a:xfrm>
            <a:prstGeom prst="rect">
              <a:avLst/>
            </a:prstGeom>
            <a:solidFill>
              <a:srgbClr val="243A6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rPr>
                <a:t>Quality</a:t>
              </a:r>
            </a:p>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rPr>
                <a:t>Assurance</a:t>
              </a:r>
            </a:p>
          </p:txBody>
        </p:sp>
        <p:pic>
          <p:nvPicPr>
            <p:cNvPr id="67" name="Picture 66">
              <a:extLst>
                <a:ext uri="{FF2B5EF4-FFF2-40B4-BE49-F238E27FC236}">
                  <a16:creationId xmlns:a16="http://schemas.microsoft.com/office/drawing/2014/main" id="{86D9BA75-5794-4202-B5DC-6E44C637964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725" y="1811809"/>
              <a:ext cx="1146048" cy="1109472"/>
            </a:xfrm>
            <a:prstGeom prst="rect">
              <a:avLst/>
            </a:prstGeom>
          </p:spPr>
        </p:pic>
      </p:grpSp>
    </p:spTree>
    <p:extLst>
      <p:ext uri="{BB962C8B-B14F-4D97-AF65-F5344CB8AC3E}">
        <p14:creationId xmlns:p14="http://schemas.microsoft.com/office/powerpoint/2010/main" val="4285326367"/>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E2445-6BA0-4E85-A9EB-384EF5F83D5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772EA70-13B7-478C-BCD7-1C1FA01EEF10}"/>
              </a:ext>
            </a:extLst>
          </p:cNvPr>
          <p:cNvSpPr>
            <a:spLocks noGrp="1"/>
          </p:cNvSpPr>
          <p:nvPr>
            <p:ph idx="1"/>
          </p:nvPr>
        </p:nvSpPr>
        <p:spPr/>
        <p:txBody>
          <a:bodyPr/>
          <a:lstStyle/>
          <a:p>
            <a:r>
              <a:rPr lang="en-US" err="1">
                <a:hlinkClick r:id="rId2"/>
              </a:rPr>
              <a:t>Iiot</a:t>
            </a:r>
            <a:endParaRPr lang="en-US"/>
          </a:p>
          <a:p>
            <a:r>
              <a:rPr lang="en-US"/>
              <a:t>CSI factory to </a:t>
            </a:r>
            <a:r>
              <a:rPr lang="en-US">
                <a:hlinkClick r:id="rId3"/>
              </a:rPr>
              <a:t>cloud</a:t>
            </a:r>
            <a:endParaRPr lang="en-US"/>
          </a:p>
          <a:p>
            <a:r>
              <a:rPr lang="en-US"/>
              <a:t>Quality vision </a:t>
            </a:r>
            <a:r>
              <a:rPr lang="en-US">
                <a:hlinkClick r:id="rId4"/>
              </a:rPr>
              <a:t>AI</a:t>
            </a:r>
            <a:endParaRPr lang="en-US"/>
          </a:p>
        </p:txBody>
      </p:sp>
    </p:spTree>
    <p:extLst>
      <p:ext uri="{BB962C8B-B14F-4D97-AF65-F5344CB8AC3E}">
        <p14:creationId xmlns:p14="http://schemas.microsoft.com/office/powerpoint/2010/main" val="29688713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72117-0D80-8049-8247-690AF7748CE9}"/>
              </a:ext>
            </a:extLst>
          </p:cNvPr>
          <p:cNvSpPr>
            <a:spLocks noGrp="1"/>
          </p:cNvSpPr>
          <p:nvPr>
            <p:ph type="title"/>
          </p:nvPr>
        </p:nvSpPr>
        <p:spPr>
          <a:xfrm>
            <a:off x="-2861185" y="96585"/>
            <a:ext cx="11428510" cy="515526"/>
          </a:xfrm>
        </p:spPr>
        <p:txBody>
          <a:bodyPr/>
          <a:lstStyle/>
          <a:p>
            <a:r>
              <a:rPr lang="en-US"/>
              <a:t>Academia is Transforming</a:t>
            </a:r>
          </a:p>
        </p:txBody>
      </p:sp>
      <p:sp>
        <p:nvSpPr>
          <p:cNvPr id="3" name="Text Placeholder 2">
            <a:extLst>
              <a:ext uri="{FF2B5EF4-FFF2-40B4-BE49-F238E27FC236}">
                <a16:creationId xmlns:a16="http://schemas.microsoft.com/office/drawing/2014/main" id="{70E9EB2E-07FD-A641-A3BE-8BF69A86C338}"/>
              </a:ext>
            </a:extLst>
          </p:cNvPr>
          <p:cNvSpPr>
            <a:spLocks noGrp="1"/>
          </p:cNvSpPr>
          <p:nvPr>
            <p:ph type="body" sz="quarter" idx="10"/>
          </p:nvPr>
        </p:nvSpPr>
        <p:spPr>
          <a:xfrm>
            <a:off x="381745" y="596990"/>
            <a:ext cx="11428510" cy="348813"/>
          </a:xfrm>
        </p:spPr>
        <p:txBody>
          <a:bodyPr/>
          <a:lstStyle/>
          <a:p>
            <a:pPr algn="l"/>
            <a:r>
              <a:rPr lang="en-US" b="1">
                <a:solidFill>
                  <a:srgbClr val="002060"/>
                </a:solidFill>
              </a:rPr>
              <a:t>Strategic shift towards “Workforce of the Future” collaboration </a:t>
            </a:r>
            <a:r>
              <a:rPr lang="en-US" b="1" u="sng">
                <a:solidFill>
                  <a:srgbClr val="002060"/>
                </a:solidFill>
              </a:rPr>
              <a:t>with Industry</a:t>
            </a:r>
          </a:p>
        </p:txBody>
      </p:sp>
      <p:sp>
        <p:nvSpPr>
          <p:cNvPr id="4" name="Text Placeholder 2">
            <a:extLst>
              <a:ext uri="{FF2B5EF4-FFF2-40B4-BE49-F238E27FC236}">
                <a16:creationId xmlns:a16="http://schemas.microsoft.com/office/drawing/2014/main" id="{9FBC2930-289E-4A3B-A220-F859C64F2F57}"/>
              </a:ext>
            </a:extLst>
          </p:cNvPr>
          <p:cNvSpPr txBox="1">
            <a:spLocks/>
          </p:cNvSpPr>
          <p:nvPr/>
        </p:nvSpPr>
        <p:spPr>
          <a:xfrm>
            <a:off x="-290001" y="729619"/>
            <a:ext cx="12473709" cy="5689204"/>
          </a:xfrm>
          <a:prstGeom prst="rect">
            <a:avLst/>
          </a:prstGeom>
        </p:spPr>
        <p:txBody>
          <a:bodyPr/>
          <a:lstStyle>
            <a:lvl1pPr marL="383031" indent="-383031" algn="l" rtl="0" eaLnBrk="1" fontAlgn="base" hangingPunct="1">
              <a:lnSpc>
                <a:spcPct val="100000"/>
              </a:lnSpc>
              <a:spcBef>
                <a:spcPts val="0"/>
              </a:spcBef>
              <a:spcAft>
                <a:spcPts val="800"/>
              </a:spcAft>
              <a:buClr>
                <a:srgbClr val="BB2332"/>
              </a:buClr>
              <a:buFont typeface="Wingdings" charset="2"/>
              <a:buChar char="§"/>
              <a:defRPr sz="2000">
                <a:solidFill>
                  <a:schemeClr val="bg2"/>
                </a:solidFill>
                <a:latin typeface="+mj-lt"/>
                <a:ea typeface="+mn-ea"/>
                <a:cs typeface="+mn-cs"/>
              </a:defRPr>
            </a:lvl1pPr>
            <a:lvl2pPr marL="1072909" indent="-304731" algn="l" rtl="0" eaLnBrk="1" fontAlgn="base" hangingPunct="1">
              <a:lnSpc>
                <a:spcPct val="100000"/>
              </a:lnSpc>
              <a:spcBef>
                <a:spcPts val="0"/>
              </a:spcBef>
              <a:spcAft>
                <a:spcPts val="800"/>
              </a:spcAft>
              <a:buClr>
                <a:schemeClr val="bg1">
                  <a:lumMod val="50000"/>
                </a:schemeClr>
              </a:buClr>
              <a:buSzPct val="80000"/>
              <a:buFont typeface="Wingdings" charset="2"/>
              <a:buChar char="§"/>
              <a:defRPr sz="1600">
                <a:solidFill>
                  <a:schemeClr val="bg2"/>
                </a:solidFill>
                <a:latin typeface="+mj-lt"/>
                <a:ea typeface="+mn-ea"/>
              </a:defRPr>
            </a:lvl2pPr>
            <a:lvl3pPr marL="1682372" indent="-304731" algn="l" rtl="0" eaLnBrk="1" fontAlgn="base" hangingPunct="1">
              <a:lnSpc>
                <a:spcPct val="100000"/>
              </a:lnSpc>
              <a:spcBef>
                <a:spcPts val="0"/>
              </a:spcBef>
              <a:spcAft>
                <a:spcPts val="800"/>
              </a:spcAft>
              <a:buClr>
                <a:schemeClr val="bg1">
                  <a:lumMod val="50000"/>
                </a:schemeClr>
              </a:buClr>
              <a:buSzPct val="80000"/>
              <a:buFont typeface="Wingdings" charset="2"/>
              <a:buChar char="§"/>
              <a:defRPr sz="1400">
                <a:solidFill>
                  <a:schemeClr val="bg2"/>
                </a:solidFill>
                <a:latin typeface="+mj-lt"/>
                <a:ea typeface="+mn-ea"/>
              </a:defRPr>
            </a:lvl3pPr>
            <a:lvl4pPr marL="2133120" indent="-304731" algn="l" rtl="0" eaLnBrk="1" fontAlgn="base" hangingPunct="1">
              <a:lnSpc>
                <a:spcPct val="100000"/>
              </a:lnSpc>
              <a:spcBef>
                <a:spcPts val="0"/>
              </a:spcBef>
              <a:spcAft>
                <a:spcPts val="800"/>
              </a:spcAft>
              <a:buClr>
                <a:schemeClr val="bg1">
                  <a:lumMod val="50000"/>
                </a:schemeClr>
              </a:buClr>
              <a:buFont typeface="Wingdings" charset="2"/>
              <a:buChar char="§"/>
              <a:defRPr sz="1200" cap="none">
                <a:solidFill>
                  <a:schemeClr val="bg2"/>
                </a:solidFill>
                <a:latin typeface="+mj-lt"/>
                <a:ea typeface="+mn-ea"/>
              </a:defRPr>
            </a:lvl4pPr>
            <a:lvl5pPr marL="2742582" indent="-304731" algn="l" rtl="0" eaLnBrk="1" fontAlgn="base" hangingPunct="1">
              <a:lnSpc>
                <a:spcPct val="100000"/>
              </a:lnSpc>
              <a:spcBef>
                <a:spcPts val="0"/>
              </a:spcBef>
              <a:spcAft>
                <a:spcPts val="800"/>
              </a:spcAft>
              <a:buClr>
                <a:schemeClr val="bg1">
                  <a:lumMod val="50000"/>
                </a:schemeClr>
              </a:buClr>
              <a:buFont typeface="Wingdings" charset="2"/>
              <a:buChar char="§"/>
              <a:defRPr sz="1200" cap="none">
                <a:solidFill>
                  <a:schemeClr val="bg2"/>
                </a:solidFill>
                <a:latin typeface="+mj-lt"/>
                <a:ea typeface="+mn-ea"/>
              </a:defRPr>
            </a:lvl5pPr>
            <a:lvl6pPr marL="3352045"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6pPr>
            <a:lvl7pPr marL="3961509"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7pPr>
            <a:lvl8pPr marL="4570972"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8pPr>
            <a:lvl9pPr marL="5180434"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9pPr>
          </a:lstStyle>
          <a:p>
            <a:pPr marL="0" marR="0" lvl="0" indent="0" algn="l" defTabSz="914400" rtl="0" eaLnBrk="1" fontAlgn="base" latinLnBrk="0" hangingPunct="1">
              <a:lnSpc>
                <a:spcPct val="100000"/>
              </a:lnSpc>
              <a:spcBef>
                <a:spcPts val="0"/>
              </a:spcBef>
              <a:spcAft>
                <a:spcPts val="800"/>
              </a:spcAft>
              <a:buClr>
                <a:srgbClr val="BB2332"/>
              </a:buClr>
              <a:buSzTx/>
              <a:buFont typeface="Wingdings" charset="2"/>
              <a:buNone/>
              <a:tabLst/>
              <a:defRPr/>
            </a:pPr>
            <a:r>
              <a:rPr kumimoji="0" lang="en-US" sz="1600" b="1" i="0" u="none" strike="noStrike" kern="0" cap="none" spc="0" normalizeH="0" baseline="0" noProof="0">
                <a:ln>
                  <a:noFill/>
                </a:ln>
                <a:solidFill>
                  <a:srgbClr val="4C4C4C"/>
                </a:solidFill>
                <a:effectLst/>
                <a:uLnTx/>
                <a:uFillTx/>
                <a:latin typeface="Barlow"/>
                <a:ea typeface="+mn-ea"/>
                <a:cs typeface="+mn-cs"/>
              </a:rPr>
              <a:t>	</a:t>
            </a:r>
          </a:p>
          <a:p>
            <a:pPr marL="1111078" marR="0" lvl="1" indent="-342900" algn="l" defTabSz="914400" rtl="0" eaLnBrk="1" fontAlgn="base" latinLnBrk="0" hangingPunct="1">
              <a:lnSpc>
                <a:spcPct val="100000"/>
              </a:lnSpc>
              <a:spcBef>
                <a:spcPts val="0"/>
              </a:spcBef>
              <a:spcAft>
                <a:spcPts val="800"/>
              </a:spcAft>
              <a:buClr>
                <a:srgbClr val="FFFFFF">
                  <a:lumMod val="50000"/>
                </a:srgbClr>
              </a:buClr>
              <a:buSzPct val="80000"/>
              <a:buFont typeface="+mj-lt"/>
              <a:buAutoNum type="arabicPeriod"/>
              <a:tabLst/>
              <a:defRPr/>
            </a:pPr>
            <a:r>
              <a:rPr kumimoji="0" lang="en-US" sz="1600" b="1" i="0" u="none" strike="noStrike" kern="0" cap="none" spc="0" normalizeH="0" baseline="0" noProof="0">
                <a:ln>
                  <a:noFill/>
                </a:ln>
                <a:solidFill>
                  <a:srgbClr val="4C4C4C"/>
                </a:solidFill>
                <a:effectLst/>
                <a:uLnTx/>
                <a:uFillTx/>
                <a:latin typeface="Barlow"/>
                <a:ea typeface="+mn-ea"/>
                <a:cs typeface="+mn-cs"/>
              </a:rPr>
              <a:t>D</a:t>
            </a:r>
            <a:r>
              <a:rPr kumimoji="0" lang="en-US" sz="1600" b="1" i="0" u="none" strike="noStrike" kern="0" cap="none" spc="0" normalizeH="0" baseline="0" noProof="0" err="1">
                <a:ln>
                  <a:noFill/>
                </a:ln>
                <a:solidFill>
                  <a:srgbClr val="4C4C4C"/>
                </a:solidFill>
                <a:effectLst/>
                <a:uLnTx/>
                <a:uFillTx/>
                <a:latin typeface="Barlow"/>
                <a:ea typeface="+mn-ea"/>
                <a:cs typeface="+mn-cs"/>
              </a:rPr>
              <a:t>ata</a:t>
            </a:r>
            <a:r>
              <a:rPr kumimoji="0" lang="en-US" sz="1600" b="1" i="0" u="none" strike="noStrike" kern="0" cap="none" spc="0" normalizeH="0" baseline="0" noProof="0">
                <a:ln>
                  <a:noFill/>
                </a:ln>
                <a:solidFill>
                  <a:srgbClr val="4C4C4C"/>
                </a:solidFill>
                <a:effectLst/>
                <a:uLnTx/>
                <a:uFillTx/>
                <a:latin typeface="Barlow"/>
                <a:ea typeface="+mn-ea"/>
                <a:cs typeface="+mn-cs"/>
              </a:rPr>
              <a:t> informed academic Investment and economic impact models</a:t>
            </a:r>
          </a:p>
          <a:p>
            <a:pPr marL="1682372" marR="0" lvl="2" indent="-304731" algn="l" defTabSz="914400" rtl="0" eaLnBrk="1" fontAlgn="base" latinLnBrk="0" hangingPunct="1">
              <a:lnSpc>
                <a:spcPct val="100000"/>
              </a:lnSpc>
              <a:spcBef>
                <a:spcPts val="0"/>
              </a:spcBef>
              <a:spcAft>
                <a:spcPts val="800"/>
              </a:spcAft>
              <a:buClr>
                <a:srgbClr val="FFFFFF">
                  <a:lumMod val="50000"/>
                </a:srgbClr>
              </a:buClr>
              <a:buSzPct val="80000"/>
              <a:buFont typeface="Wingdings" charset="2"/>
              <a:buChar char="§"/>
              <a:tabLst/>
              <a:defRPr/>
            </a:pPr>
            <a:r>
              <a:rPr kumimoji="0" lang="en-US" sz="1600" b="0" i="0" u="none" strike="noStrike" kern="0" cap="none" spc="0" normalizeH="0" baseline="0" noProof="0">
                <a:ln>
                  <a:noFill/>
                </a:ln>
                <a:solidFill>
                  <a:srgbClr val="4C4C4C"/>
                </a:solidFill>
                <a:effectLst/>
                <a:uLnTx/>
                <a:uFillTx/>
                <a:latin typeface="Barlow"/>
                <a:ea typeface="+mn-ea"/>
                <a:cs typeface="+mn-cs"/>
              </a:rPr>
              <a:t>Skills more aligned with Industry needs/projections</a:t>
            </a:r>
          </a:p>
          <a:p>
            <a:pPr marL="1682372" marR="0" lvl="2" indent="-304731" algn="l" defTabSz="914400" rtl="0" eaLnBrk="1" fontAlgn="base" latinLnBrk="0" hangingPunct="1">
              <a:lnSpc>
                <a:spcPct val="100000"/>
              </a:lnSpc>
              <a:spcBef>
                <a:spcPts val="0"/>
              </a:spcBef>
              <a:spcAft>
                <a:spcPts val="800"/>
              </a:spcAft>
              <a:buClr>
                <a:srgbClr val="FFFFFF">
                  <a:lumMod val="50000"/>
                </a:srgbClr>
              </a:buClr>
              <a:buSzPct val="80000"/>
              <a:buFont typeface="Wingdings" charset="2"/>
              <a:buChar char="§"/>
              <a:tabLst/>
              <a:defRPr/>
            </a:pPr>
            <a:r>
              <a:rPr kumimoji="0" lang="en-US" sz="1600" b="0" i="0" u="none" strike="noStrike" kern="0" cap="none" spc="0" normalizeH="0" baseline="0" noProof="0">
                <a:ln>
                  <a:noFill/>
                </a:ln>
                <a:solidFill>
                  <a:srgbClr val="4C4C4C"/>
                </a:solidFill>
                <a:effectLst/>
                <a:uLnTx/>
                <a:uFillTx/>
                <a:latin typeface="Barlow"/>
                <a:ea typeface="+mn-ea"/>
                <a:cs typeface="+mn-cs"/>
              </a:rPr>
              <a:t>Flexible educational models- school, 2–4-year degrees, certifications and upskilling</a:t>
            </a:r>
          </a:p>
          <a:p>
            <a:pPr marL="1682372" marR="0" lvl="2" indent="-304731" algn="l" defTabSz="914400" rtl="0" eaLnBrk="1" fontAlgn="base" latinLnBrk="0" hangingPunct="1">
              <a:lnSpc>
                <a:spcPct val="100000"/>
              </a:lnSpc>
              <a:spcBef>
                <a:spcPts val="0"/>
              </a:spcBef>
              <a:spcAft>
                <a:spcPts val="800"/>
              </a:spcAft>
              <a:buClr>
                <a:srgbClr val="FFFFFF">
                  <a:lumMod val="50000"/>
                </a:srgbClr>
              </a:buClr>
              <a:buSzPct val="80000"/>
              <a:buFont typeface="Wingdings" charset="2"/>
              <a:buChar char="§"/>
              <a:tabLst/>
              <a:defRPr/>
            </a:pPr>
            <a:endParaRPr kumimoji="0" lang="en-US" sz="1600" b="0" i="0" u="none" strike="noStrike" kern="0" cap="none" spc="0" normalizeH="0" baseline="0" noProof="0">
              <a:ln>
                <a:noFill/>
              </a:ln>
              <a:solidFill>
                <a:srgbClr val="4C4C4C"/>
              </a:solidFill>
              <a:effectLst/>
              <a:uLnTx/>
              <a:uFillTx/>
              <a:latin typeface="Barlow"/>
              <a:ea typeface="+mn-ea"/>
              <a:cs typeface="+mn-cs"/>
            </a:endParaRPr>
          </a:p>
          <a:p>
            <a:pPr marL="1111078" marR="0" lvl="1" indent="-342900" algn="l" defTabSz="914400" rtl="0" eaLnBrk="1" fontAlgn="base" latinLnBrk="0" hangingPunct="1">
              <a:lnSpc>
                <a:spcPct val="100000"/>
              </a:lnSpc>
              <a:spcBef>
                <a:spcPts val="0"/>
              </a:spcBef>
              <a:spcAft>
                <a:spcPts val="800"/>
              </a:spcAft>
              <a:buClr>
                <a:srgbClr val="FFFFFF">
                  <a:lumMod val="50000"/>
                </a:srgbClr>
              </a:buClr>
              <a:buSzPct val="80000"/>
              <a:buFont typeface="+mj-lt"/>
              <a:buAutoNum type="arabicPeriod"/>
              <a:tabLst/>
              <a:defRPr/>
            </a:pPr>
            <a:r>
              <a:rPr kumimoji="0" lang="en-US" sz="1600" b="1" i="0" u="none" strike="noStrike" kern="0" cap="none" spc="0" normalizeH="0" baseline="0" noProof="0">
                <a:ln>
                  <a:noFill/>
                </a:ln>
                <a:solidFill>
                  <a:srgbClr val="4C4C4C"/>
                </a:solidFill>
                <a:effectLst/>
                <a:uLnTx/>
                <a:uFillTx/>
                <a:latin typeface="Barlow"/>
                <a:ea typeface="+mn-ea"/>
                <a:cs typeface="+mn-cs"/>
              </a:rPr>
              <a:t>Policy Shift </a:t>
            </a:r>
            <a:r>
              <a:rPr kumimoji="0" lang="en-US" sz="1600" b="0" i="0" u="none" strike="noStrike" kern="0" cap="none" spc="0" normalizeH="0" baseline="0" noProof="0">
                <a:ln>
                  <a:noFill/>
                </a:ln>
                <a:solidFill>
                  <a:srgbClr val="4C4C4C"/>
                </a:solidFill>
                <a:effectLst/>
                <a:uLnTx/>
                <a:uFillTx/>
                <a:latin typeface="Barlow"/>
                <a:ea typeface="+mn-ea"/>
                <a:cs typeface="+mn-cs"/>
              </a:rPr>
              <a:t>towards execution - state, regional , national workforce of the future for manufacturing competitiveness</a:t>
            </a:r>
          </a:p>
          <a:p>
            <a:pPr marL="1682372" marR="0" lvl="2" indent="-304731" algn="l" defTabSz="914400" rtl="0" eaLnBrk="1" fontAlgn="base" latinLnBrk="0" hangingPunct="1">
              <a:lnSpc>
                <a:spcPct val="100000"/>
              </a:lnSpc>
              <a:spcBef>
                <a:spcPts val="0"/>
              </a:spcBef>
              <a:spcAft>
                <a:spcPts val="800"/>
              </a:spcAft>
              <a:buClr>
                <a:srgbClr val="FFFFFF">
                  <a:lumMod val="50000"/>
                </a:srgbClr>
              </a:buClr>
              <a:buSzPct val="80000"/>
              <a:buFont typeface="Wingdings" charset="2"/>
              <a:buChar char="§"/>
              <a:tabLst/>
              <a:defRPr/>
            </a:pPr>
            <a:r>
              <a:rPr kumimoji="0" lang="en-US" sz="1600" b="0" i="0" u="none" strike="noStrike" kern="0" cap="none" spc="0" normalizeH="0" baseline="0" noProof="0">
                <a:ln>
                  <a:noFill/>
                </a:ln>
                <a:solidFill>
                  <a:srgbClr val="4C4C4C"/>
                </a:solidFill>
                <a:effectLst/>
                <a:uLnTx/>
                <a:uFillTx/>
                <a:latin typeface="Barlow"/>
                <a:ea typeface="+mn-ea"/>
                <a:cs typeface="+mn-cs"/>
              </a:rPr>
              <a:t>Scale to meet Industry skills demand</a:t>
            </a:r>
          </a:p>
          <a:p>
            <a:pPr marL="1682372" marR="0" lvl="2" indent="-304731" algn="l" defTabSz="914400" rtl="0" eaLnBrk="1" fontAlgn="base" latinLnBrk="0" hangingPunct="1">
              <a:lnSpc>
                <a:spcPct val="100000"/>
              </a:lnSpc>
              <a:spcBef>
                <a:spcPts val="0"/>
              </a:spcBef>
              <a:spcAft>
                <a:spcPts val="800"/>
              </a:spcAft>
              <a:buClr>
                <a:srgbClr val="FFFFFF">
                  <a:lumMod val="50000"/>
                </a:srgbClr>
              </a:buClr>
              <a:buSzPct val="80000"/>
              <a:buFont typeface="Wingdings" charset="2"/>
              <a:buChar char="§"/>
              <a:tabLst/>
              <a:defRPr/>
            </a:pPr>
            <a:r>
              <a:rPr kumimoji="0" lang="en-US" sz="1600" b="0" i="0" u="none" strike="noStrike" kern="0" cap="none" spc="0" normalizeH="0" baseline="0" noProof="0">
                <a:ln>
                  <a:noFill/>
                </a:ln>
                <a:solidFill>
                  <a:srgbClr val="4C4C4C"/>
                </a:solidFill>
                <a:effectLst/>
                <a:uLnTx/>
                <a:uFillTx/>
                <a:latin typeface="Barlow"/>
                <a:ea typeface="+mn-ea"/>
                <a:cs typeface="+mn-cs"/>
              </a:rPr>
              <a:t>Supply chain resilience</a:t>
            </a:r>
          </a:p>
          <a:p>
            <a:pPr marL="1682372" marR="0" lvl="2" indent="-304731" algn="l" defTabSz="914400" rtl="0" eaLnBrk="1" fontAlgn="base" latinLnBrk="0" hangingPunct="1">
              <a:lnSpc>
                <a:spcPct val="100000"/>
              </a:lnSpc>
              <a:spcBef>
                <a:spcPts val="0"/>
              </a:spcBef>
              <a:spcAft>
                <a:spcPts val="800"/>
              </a:spcAft>
              <a:buClr>
                <a:srgbClr val="FFFFFF">
                  <a:lumMod val="50000"/>
                </a:srgbClr>
              </a:buClr>
              <a:buSzPct val="80000"/>
              <a:buFont typeface="Wingdings" charset="2"/>
              <a:buChar char="§"/>
              <a:tabLst/>
              <a:defRPr/>
            </a:pPr>
            <a:r>
              <a:rPr kumimoji="0" lang="en-US" sz="1600" b="0" i="0" u="none" strike="noStrike" kern="0" cap="none" spc="0" normalizeH="0" baseline="0" noProof="0">
                <a:ln>
                  <a:noFill/>
                </a:ln>
                <a:solidFill>
                  <a:srgbClr val="4C4C4C"/>
                </a:solidFill>
                <a:effectLst/>
                <a:uLnTx/>
                <a:uFillTx/>
                <a:latin typeface="Barlow"/>
                <a:ea typeface="+mn-ea"/>
                <a:cs typeface="+mn-cs"/>
              </a:rPr>
              <a:t>DOD/DOE/DOL, NMII’s, Made in China 2025, EU, UK Innovate and Catapult network. 4IR,Ind 4.0…….</a:t>
            </a:r>
          </a:p>
          <a:p>
            <a:pPr marL="1682372" marR="0" lvl="2" indent="-304731" algn="l" defTabSz="914400" rtl="0" eaLnBrk="1" fontAlgn="base" latinLnBrk="0" hangingPunct="1">
              <a:lnSpc>
                <a:spcPct val="100000"/>
              </a:lnSpc>
              <a:spcBef>
                <a:spcPts val="0"/>
              </a:spcBef>
              <a:spcAft>
                <a:spcPts val="800"/>
              </a:spcAft>
              <a:buClr>
                <a:srgbClr val="FFFFFF">
                  <a:lumMod val="50000"/>
                </a:srgbClr>
              </a:buClr>
              <a:buSzPct val="80000"/>
              <a:buFont typeface="Wingdings" charset="2"/>
              <a:buChar char="§"/>
              <a:tabLst/>
              <a:defRPr/>
            </a:pPr>
            <a:r>
              <a:rPr kumimoji="0" lang="en-US" sz="1600" b="0" i="0" u="none" strike="noStrike" kern="0" cap="none" spc="0" normalizeH="0" baseline="0" noProof="0">
                <a:ln>
                  <a:noFill/>
                </a:ln>
                <a:solidFill>
                  <a:srgbClr val="4C4C4C"/>
                </a:solidFill>
                <a:effectLst/>
                <a:uLnTx/>
                <a:uFillTx/>
                <a:latin typeface="Barlow"/>
                <a:ea typeface="+mn-ea"/>
                <a:cs typeface="+mn-cs"/>
              </a:rPr>
              <a:t>Incentives-Act 59 in Wisconsin-$1,000/school/student/industry credential.</a:t>
            </a:r>
          </a:p>
          <a:p>
            <a:pPr marL="1682372" marR="0" lvl="2" indent="-304731" algn="l" defTabSz="914400" rtl="0" eaLnBrk="1" fontAlgn="base" latinLnBrk="0" hangingPunct="1">
              <a:lnSpc>
                <a:spcPct val="100000"/>
              </a:lnSpc>
              <a:spcBef>
                <a:spcPts val="0"/>
              </a:spcBef>
              <a:spcAft>
                <a:spcPts val="800"/>
              </a:spcAft>
              <a:buClr>
                <a:srgbClr val="FFFFFF">
                  <a:lumMod val="50000"/>
                </a:srgbClr>
              </a:buClr>
              <a:buSzPct val="80000"/>
              <a:buFont typeface="Wingdings" charset="2"/>
              <a:buChar char="§"/>
              <a:tabLst/>
              <a:defRPr/>
            </a:pPr>
            <a:endParaRPr kumimoji="0" lang="en-US" sz="1600" b="0" i="0" u="none" strike="noStrike" kern="0" cap="none" spc="0" normalizeH="0" baseline="0" noProof="0">
              <a:ln>
                <a:noFill/>
              </a:ln>
              <a:solidFill>
                <a:srgbClr val="4C4C4C"/>
              </a:solidFill>
              <a:effectLst/>
              <a:uLnTx/>
              <a:uFillTx/>
              <a:latin typeface="Barlow"/>
              <a:ea typeface="+mn-ea"/>
              <a:cs typeface="+mn-cs"/>
            </a:endParaRPr>
          </a:p>
          <a:p>
            <a:pPr marL="1111078" marR="0" lvl="1" indent="-342900" algn="l" defTabSz="914400" rtl="0" eaLnBrk="1" fontAlgn="base" latinLnBrk="0" hangingPunct="1">
              <a:lnSpc>
                <a:spcPct val="100000"/>
              </a:lnSpc>
              <a:spcBef>
                <a:spcPts val="0"/>
              </a:spcBef>
              <a:spcAft>
                <a:spcPts val="800"/>
              </a:spcAft>
              <a:buClr>
                <a:srgbClr val="FFFFFF">
                  <a:lumMod val="50000"/>
                </a:srgbClr>
              </a:buClr>
              <a:buSzPct val="80000"/>
              <a:buFont typeface="+mj-lt"/>
              <a:buAutoNum type="arabicPeriod"/>
              <a:tabLst/>
              <a:defRPr/>
            </a:pPr>
            <a:r>
              <a:rPr kumimoji="0" lang="en-US" sz="1600" b="0" i="0" u="none" strike="noStrike" kern="0" cap="none" spc="0" normalizeH="0" baseline="0" noProof="0">
                <a:ln>
                  <a:noFill/>
                </a:ln>
                <a:solidFill>
                  <a:srgbClr val="4C4C4C"/>
                </a:solidFill>
                <a:effectLst/>
                <a:uLnTx/>
                <a:uFillTx/>
                <a:latin typeface="Barlow"/>
                <a:ea typeface="+mn-ea"/>
                <a:cs typeface="+mn-cs"/>
              </a:rPr>
              <a:t>Technology interoperability , but lagging </a:t>
            </a:r>
            <a:r>
              <a:rPr kumimoji="0" lang="en-US" sz="1600" b="1" i="0" u="none" strike="noStrike" kern="0" cap="none" spc="0" normalizeH="0" baseline="0" noProof="0" err="1">
                <a:ln>
                  <a:noFill/>
                </a:ln>
                <a:solidFill>
                  <a:srgbClr val="4C4C4C"/>
                </a:solidFill>
                <a:effectLst/>
                <a:uLnTx/>
                <a:uFillTx/>
                <a:latin typeface="Barlow"/>
                <a:ea typeface="+mn-ea"/>
                <a:cs typeface="+mn-cs"/>
              </a:rPr>
              <a:t>ind</a:t>
            </a:r>
            <a:r>
              <a:rPr kumimoji="0" lang="en-US" sz="1600" b="1" i="0" u="none" strike="noStrike" kern="0" cap="none" spc="0" normalizeH="0" baseline="0" noProof="0">
                <a:ln>
                  <a:noFill/>
                </a:ln>
                <a:solidFill>
                  <a:srgbClr val="4C4C4C"/>
                </a:solidFill>
                <a:effectLst/>
                <a:uLnTx/>
                <a:uFillTx/>
                <a:latin typeface="Barlow"/>
                <a:ea typeface="+mn-ea"/>
                <a:cs typeface="+mn-cs"/>
              </a:rPr>
              <a:t> 4.0 applied workforce standards</a:t>
            </a:r>
            <a:endParaRPr kumimoji="0" lang="en-US" sz="1600" b="0" i="0" u="none" strike="noStrike" kern="0" cap="none" spc="0" normalizeH="0" baseline="0" noProof="0">
              <a:ln>
                <a:noFill/>
              </a:ln>
              <a:solidFill>
                <a:srgbClr val="4C4C4C"/>
              </a:solidFill>
              <a:effectLst/>
              <a:uLnTx/>
              <a:uFillTx/>
              <a:latin typeface="Barlow"/>
              <a:ea typeface="+mn-ea"/>
              <a:cs typeface="+mn-cs"/>
            </a:endParaRPr>
          </a:p>
          <a:p>
            <a:pPr marL="1682372" marR="0" lvl="2" indent="-304731" algn="l" defTabSz="914400" rtl="0" eaLnBrk="1" fontAlgn="base" latinLnBrk="0" hangingPunct="1">
              <a:lnSpc>
                <a:spcPct val="100000"/>
              </a:lnSpc>
              <a:spcBef>
                <a:spcPts val="0"/>
              </a:spcBef>
              <a:spcAft>
                <a:spcPts val="800"/>
              </a:spcAft>
              <a:buClr>
                <a:srgbClr val="FFFFFF">
                  <a:lumMod val="50000"/>
                </a:srgbClr>
              </a:buClr>
              <a:buSzPct val="80000"/>
              <a:buFont typeface="Wingdings" charset="2"/>
              <a:buChar char="§"/>
              <a:tabLst/>
              <a:defRPr/>
            </a:pPr>
            <a:r>
              <a:rPr kumimoji="0" lang="en-US" sz="1600" b="0" i="0" u="none" strike="noStrike" kern="0" cap="none" spc="0" normalizeH="0" baseline="0" noProof="0">
                <a:ln>
                  <a:noFill/>
                </a:ln>
                <a:solidFill>
                  <a:srgbClr val="4C4C4C"/>
                </a:solidFill>
                <a:effectLst/>
                <a:uLnTx/>
                <a:uFillTx/>
                <a:latin typeface="Barlow"/>
                <a:ea typeface="+mn-ea"/>
                <a:cs typeface="+mn-cs"/>
              </a:rPr>
              <a:t>creating</a:t>
            </a:r>
            <a:r>
              <a:rPr kumimoji="0" lang="en-US" sz="1600" b="1" i="0" u="none" strike="noStrike" kern="0" cap="none" spc="0" normalizeH="0" baseline="0" noProof="0">
                <a:ln>
                  <a:noFill/>
                </a:ln>
                <a:solidFill>
                  <a:srgbClr val="4C4C4C"/>
                </a:solidFill>
                <a:effectLst/>
                <a:uLnTx/>
                <a:uFillTx/>
                <a:latin typeface="Barlow"/>
                <a:ea typeface="+mn-ea"/>
                <a:cs typeface="+mn-cs"/>
              </a:rPr>
              <a:t> </a:t>
            </a:r>
            <a:r>
              <a:rPr kumimoji="0" lang="en-US" sz="1600" b="0" i="0" u="none" strike="noStrike" kern="0" cap="none" spc="0" normalizeH="0" baseline="0" noProof="0">
                <a:ln>
                  <a:noFill/>
                </a:ln>
                <a:solidFill>
                  <a:srgbClr val="4C4C4C"/>
                </a:solidFill>
                <a:effectLst/>
                <a:uLnTx/>
                <a:uFillTx/>
                <a:latin typeface="Barlow"/>
                <a:ea typeface="+mn-ea"/>
                <a:cs typeface="+mn-cs"/>
              </a:rPr>
              <a:t>space for thought leaders/marketeers</a:t>
            </a:r>
          </a:p>
          <a:p>
            <a:pPr marL="1682372" marR="0" lvl="2" indent="-304731" algn="l" defTabSz="914400" rtl="0" eaLnBrk="1" fontAlgn="base" latinLnBrk="0" hangingPunct="1">
              <a:lnSpc>
                <a:spcPct val="100000"/>
              </a:lnSpc>
              <a:spcBef>
                <a:spcPts val="0"/>
              </a:spcBef>
              <a:spcAft>
                <a:spcPts val="800"/>
              </a:spcAft>
              <a:buClr>
                <a:srgbClr val="FFFFFF">
                  <a:lumMod val="50000"/>
                </a:srgbClr>
              </a:buClr>
              <a:buSzPct val="80000"/>
              <a:buFont typeface="Wingdings" charset="2"/>
              <a:buChar char="§"/>
              <a:tabLst/>
              <a:defRPr/>
            </a:pPr>
            <a:r>
              <a:rPr kumimoji="0" lang="en-US" sz="1600" b="0" i="0" u="none" strike="noStrike" kern="0" cap="none" spc="0" normalizeH="0" baseline="0" noProof="0">
                <a:ln>
                  <a:noFill/>
                </a:ln>
                <a:solidFill>
                  <a:srgbClr val="4C4C4C"/>
                </a:solidFill>
                <a:effectLst/>
                <a:uLnTx/>
                <a:uFillTx/>
                <a:latin typeface="Barlow"/>
                <a:ea typeface="+mn-ea"/>
                <a:cs typeface="+mn-cs"/>
              </a:rPr>
              <a:t>New and emerging occupations</a:t>
            </a:r>
          </a:p>
          <a:p>
            <a:pPr marL="1682372" marR="0" lvl="2" indent="-304731" algn="l" defTabSz="914400" rtl="0" eaLnBrk="1" fontAlgn="base" latinLnBrk="0" hangingPunct="1">
              <a:lnSpc>
                <a:spcPct val="100000"/>
              </a:lnSpc>
              <a:spcBef>
                <a:spcPts val="0"/>
              </a:spcBef>
              <a:spcAft>
                <a:spcPts val="800"/>
              </a:spcAft>
              <a:buClr>
                <a:srgbClr val="FFFFFF">
                  <a:lumMod val="50000"/>
                </a:srgbClr>
              </a:buClr>
              <a:buSzPct val="80000"/>
              <a:buFont typeface="Wingdings" charset="2"/>
              <a:buChar char="§"/>
              <a:tabLst/>
              <a:defRPr/>
            </a:pPr>
            <a:endParaRPr kumimoji="0" lang="en-US" sz="1600" b="1" i="0" u="none" strike="noStrike" kern="0" cap="none" spc="0" normalizeH="0" baseline="0" noProof="0">
              <a:ln>
                <a:noFill/>
              </a:ln>
              <a:solidFill>
                <a:srgbClr val="4C4C4C"/>
              </a:solidFill>
              <a:effectLst/>
              <a:uLnTx/>
              <a:uFillTx/>
              <a:latin typeface="Barlow"/>
              <a:ea typeface="+mn-ea"/>
              <a:cs typeface="+mn-cs"/>
            </a:endParaRPr>
          </a:p>
          <a:p>
            <a:pPr marL="1111078" marR="0" lvl="1" indent="-342900" algn="l" defTabSz="914400" rtl="0" eaLnBrk="1" fontAlgn="base" latinLnBrk="0" hangingPunct="1">
              <a:lnSpc>
                <a:spcPct val="100000"/>
              </a:lnSpc>
              <a:spcBef>
                <a:spcPts val="0"/>
              </a:spcBef>
              <a:spcAft>
                <a:spcPts val="800"/>
              </a:spcAft>
              <a:buClr>
                <a:srgbClr val="FFFFFF">
                  <a:lumMod val="50000"/>
                </a:srgbClr>
              </a:buClr>
              <a:buSzPct val="80000"/>
              <a:buFont typeface="+mj-lt"/>
              <a:buAutoNum type="arabicPeriod"/>
              <a:tabLst/>
              <a:defRPr/>
            </a:pPr>
            <a:r>
              <a:rPr kumimoji="0" lang="en-US" sz="1600" b="1" i="0" u="none" strike="noStrike" kern="0" cap="none" spc="0" normalizeH="0" baseline="0" noProof="0">
                <a:ln>
                  <a:noFill/>
                </a:ln>
                <a:solidFill>
                  <a:srgbClr val="4C4C4C"/>
                </a:solidFill>
                <a:effectLst/>
                <a:uLnTx/>
                <a:uFillTx/>
                <a:latin typeface="Barlow"/>
                <a:ea typeface="+mn-ea"/>
                <a:cs typeface="+mn-cs"/>
              </a:rPr>
              <a:t>Cybersecurity </a:t>
            </a:r>
            <a:r>
              <a:rPr kumimoji="0" lang="en-US" sz="1600" b="0" i="0" u="none" strike="noStrike" kern="0" cap="none" spc="0" normalizeH="0" baseline="0" noProof="0">
                <a:ln>
                  <a:noFill/>
                </a:ln>
                <a:solidFill>
                  <a:srgbClr val="4C4C4C"/>
                </a:solidFill>
                <a:effectLst/>
                <a:uLnTx/>
                <a:uFillTx/>
                <a:latin typeface="Barlow"/>
                <a:ea typeface="+mn-ea"/>
                <a:cs typeface="+mn-cs"/>
              </a:rPr>
              <a:t>an immediate  priority and then other key </a:t>
            </a:r>
            <a:r>
              <a:rPr kumimoji="0" lang="en-US" sz="1600" b="1" i="0" u="none" strike="noStrike" kern="0" cap="none" spc="0" normalizeH="0" baseline="0" noProof="0">
                <a:ln>
                  <a:noFill/>
                </a:ln>
                <a:solidFill>
                  <a:srgbClr val="4C4C4C"/>
                </a:solidFill>
                <a:effectLst/>
                <a:uLnTx/>
                <a:uFillTx/>
                <a:latin typeface="Barlow"/>
                <a:ea typeface="+mn-ea"/>
                <a:cs typeface="+mn-cs"/>
              </a:rPr>
              <a:t>Ind 4.0 pillars </a:t>
            </a:r>
            <a:r>
              <a:rPr kumimoji="0" lang="en-US" sz="1600" b="0" i="0" u="none" strike="noStrike" kern="0" cap="none" spc="0" normalizeH="0" baseline="0" noProof="0">
                <a:ln>
                  <a:noFill/>
                </a:ln>
                <a:solidFill>
                  <a:srgbClr val="4C4C4C"/>
                </a:solidFill>
                <a:effectLst/>
                <a:uLnTx/>
                <a:uFillTx/>
                <a:latin typeface="Barlow"/>
                <a:ea typeface="+mn-ea"/>
                <a:cs typeface="+mn-cs"/>
              </a:rPr>
              <a:t>–AI,ML, Data, cloud compute, AR</a:t>
            </a:r>
          </a:p>
          <a:p>
            <a:pPr marL="383031" marR="0" lvl="0" indent="-383031" algn="l" defTabSz="914400" rtl="0" eaLnBrk="1" fontAlgn="base" latinLnBrk="0" hangingPunct="1">
              <a:lnSpc>
                <a:spcPct val="100000"/>
              </a:lnSpc>
              <a:spcBef>
                <a:spcPts val="0"/>
              </a:spcBef>
              <a:spcAft>
                <a:spcPts val="800"/>
              </a:spcAft>
              <a:buClr>
                <a:srgbClr val="BB2332"/>
              </a:buClr>
              <a:buSzTx/>
              <a:buFont typeface="Wingdings" charset="2"/>
              <a:buChar char="§"/>
              <a:tabLst/>
              <a:defRPr/>
            </a:pPr>
            <a:endParaRPr kumimoji="0" lang="en-US" sz="1600" b="0" i="0" u="none" strike="noStrike" kern="0" cap="none" spc="0" normalizeH="0" baseline="0" noProof="0">
              <a:ln>
                <a:noFill/>
              </a:ln>
              <a:solidFill>
                <a:srgbClr val="4C4C4C"/>
              </a:solidFill>
              <a:effectLst/>
              <a:uLnTx/>
              <a:uFillTx/>
              <a:latin typeface="Barlow"/>
              <a:ea typeface="+mn-ea"/>
              <a:cs typeface="+mn-cs"/>
            </a:endParaRPr>
          </a:p>
          <a:p>
            <a:pPr marL="383031" marR="0" lvl="0" indent="-383031" algn="l" defTabSz="914400" rtl="0" eaLnBrk="1" fontAlgn="base" latinLnBrk="0" hangingPunct="1">
              <a:lnSpc>
                <a:spcPct val="100000"/>
              </a:lnSpc>
              <a:spcBef>
                <a:spcPts val="0"/>
              </a:spcBef>
              <a:spcAft>
                <a:spcPts val="800"/>
              </a:spcAft>
              <a:buClr>
                <a:srgbClr val="BB2332"/>
              </a:buClr>
              <a:buSzTx/>
              <a:buFont typeface="Wingdings" charset="2"/>
              <a:buChar char="§"/>
              <a:tabLst/>
              <a:defRPr/>
            </a:pPr>
            <a:endParaRPr kumimoji="0" lang="en-US" sz="1600" b="0" i="0" u="none" strike="noStrike" kern="0" cap="none" spc="0" normalizeH="0" baseline="0" noProof="0">
              <a:ln>
                <a:noFill/>
              </a:ln>
              <a:solidFill>
                <a:srgbClr val="4C4C4C"/>
              </a:solidFill>
              <a:effectLst/>
              <a:uLnTx/>
              <a:uFillTx/>
              <a:latin typeface="Barlow"/>
              <a:ea typeface="+mn-ea"/>
              <a:cs typeface="+mn-cs"/>
            </a:endParaRPr>
          </a:p>
        </p:txBody>
      </p:sp>
      <p:sp>
        <p:nvSpPr>
          <p:cNvPr id="5" name="TextBox 4">
            <a:extLst>
              <a:ext uri="{FF2B5EF4-FFF2-40B4-BE49-F238E27FC236}">
                <a16:creationId xmlns:a16="http://schemas.microsoft.com/office/drawing/2014/main" id="{E74E0F33-FE5F-47D1-8F18-5C0D71A753FA}"/>
              </a:ext>
            </a:extLst>
          </p:cNvPr>
          <p:cNvSpPr txBox="1"/>
          <p:nvPr/>
        </p:nvSpPr>
        <p:spPr>
          <a:xfrm>
            <a:off x="8352783" y="4534097"/>
            <a:ext cx="3354379" cy="369332"/>
          </a:xfrm>
          <a:prstGeom prst="rect">
            <a:avLst/>
          </a:prstGeom>
        </p:spPr>
        <p:txBody>
          <a:bodyPr wrap="square" rtlCol="0" anchor="t">
            <a:spAutoFit/>
          </a:bodyPr>
          <a:lstStyle/>
          <a:p>
            <a:pPr marL="171450" indent="-171450" algn="l" defTabSz="914400">
              <a:buClr>
                <a:schemeClr val="bg2"/>
              </a:buClr>
              <a:buFont typeface="Arial" panose="020B0604020202020204" pitchFamily="34" charset="0"/>
              <a:buChar char="•"/>
              <a:tabLst/>
            </a:pPr>
            <a:r>
              <a:rPr lang="en-US" sz="1800" kern="0">
                <a:solidFill>
                  <a:schemeClr val="bg2"/>
                </a:solidFill>
              </a:rPr>
              <a:t>Internal Only – do not share</a:t>
            </a:r>
          </a:p>
        </p:txBody>
      </p:sp>
    </p:spTree>
    <p:extLst>
      <p:ext uri="{BB962C8B-B14F-4D97-AF65-F5344CB8AC3E}">
        <p14:creationId xmlns:p14="http://schemas.microsoft.com/office/powerpoint/2010/main" val="36925962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Industry 4.0</a:t>
            </a:r>
          </a:p>
        </p:txBody>
      </p:sp>
      <p:sp>
        <p:nvSpPr>
          <p:cNvPr id="3" name="Text Placeholder 2"/>
          <p:cNvSpPr>
            <a:spLocks noGrp="1"/>
          </p:cNvSpPr>
          <p:nvPr>
            <p:ph type="body" sz="quarter" idx="11"/>
          </p:nvPr>
        </p:nvSpPr>
        <p:spPr>
          <a:xfrm>
            <a:off x="269241" y="1543887"/>
            <a:ext cx="5453249" cy="3952615"/>
          </a:xfrm>
        </p:spPr>
        <p:txBody>
          <a:bodyPr/>
          <a:lstStyle/>
          <a:p>
            <a:r>
              <a:rPr lang="en-US" sz="1961"/>
              <a:t>Industry 4.0 is a project in the high-tech strategy of the German government, which promotes the computerization of traditional industries such as manufacturing.</a:t>
            </a:r>
          </a:p>
          <a:p>
            <a:endParaRPr lang="en-US" sz="1961"/>
          </a:p>
          <a:p>
            <a:r>
              <a:rPr lang="en-US" sz="1961"/>
              <a:t>The goal is the intelligent factory (Smart Factory), which is characterized by adaptability, resource efficiency and ergonomics as well as the integration of customers and business partners in business and value processes.</a:t>
            </a:r>
          </a:p>
          <a:p>
            <a:endParaRPr lang="en-US" sz="1961"/>
          </a:p>
          <a:p>
            <a:r>
              <a:rPr lang="en-US" sz="1961"/>
              <a:t>Technological basis are cyber-physical systems (CPS) and the Internet of Things.</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0615" t="1545" b="2241"/>
          <a:stretch/>
        </p:blipFill>
        <p:spPr>
          <a:xfrm>
            <a:off x="5797192" y="1189494"/>
            <a:ext cx="5988715" cy="4555270"/>
          </a:xfrm>
          <a:prstGeom prst="rect">
            <a:avLst/>
          </a:prstGeom>
        </p:spPr>
      </p:pic>
      <p:sp>
        <p:nvSpPr>
          <p:cNvPr id="5" name="Rectangle 4"/>
          <p:cNvSpPr/>
          <p:nvPr/>
        </p:nvSpPr>
        <p:spPr>
          <a:xfrm>
            <a:off x="5797192" y="6051426"/>
            <a:ext cx="1046928" cy="241381"/>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505050"/>
                </a:solidFill>
                <a:effectLst/>
                <a:uLnTx/>
                <a:uFillTx/>
                <a:latin typeface="Segoe UI"/>
                <a:ea typeface="+mn-ea"/>
                <a:cs typeface="+mn-cs"/>
              </a:rPr>
              <a:t>Source: </a:t>
            </a:r>
            <a:r>
              <a:rPr kumimoji="0" lang="en-US" sz="980" b="0" i="0" u="none" strike="noStrike" kern="1200" cap="none" spc="0" normalizeH="0" baseline="0" noProof="0">
                <a:ln>
                  <a:noFill/>
                </a:ln>
                <a:solidFill>
                  <a:srgbClr val="505050"/>
                </a:solidFill>
                <a:effectLst/>
                <a:uLnTx/>
                <a:uFillTx/>
                <a:latin typeface="Segoe UI"/>
                <a:ea typeface="+mn-ea"/>
                <a:cs typeface="+mn-cs"/>
                <a:hlinkClick r:id="rId4"/>
              </a:rPr>
              <a:t>acatech</a:t>
            </a:r>
            <a:endParaRPr kumimoji="0" lang="en-US" sz="980" b="0" i="0" u="none" strike="noStrike" kern="1200" cap="none" spc="0" normalizeH="0" baseline="0" noProof="0">
              <a:ln>
                <a:noFill/>
              </a:ln>
              <a:solidFill>
                <a:srgbClr val="505050"/>
              </a:solidFill>
              <a:effectLst/>
              <a:uLnTx/>
              <a:uFillTx/>
              <a:latin typeface="Segoe UI"/>
              <a:ea typeface="+mn-ea"/>
              <a:cs typeface="+mn-cs"/>
            </a:endParaRPr>
          </a:p>
        </p:txBody>
      </p:sp>
      <p:sp>
        <p:nvSpPr>
          <p:cNvPr id="6" name="Rectangle 5"/>
          <p:cNvSpPr/>
          <p:nvPr/>
        </p:nvSpPr>
        <p:spPr>
          <a:xfrm>
            <a:off x="269241" y="6051426"/>
            <a:ext cx="2888715" cy="241381"/>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505050"/>
                </a:solidFill>
                <a:effectLst/>
                <a:uLnTx/>
                <a:uFillTx/>
                <a:latin typeface="Segoe UI"/>
                <a:ea typeface="+mn-ea"/>
                <a:cs typeface="+mn-cs"/>
              </a:rPr>
              <a:t>Source: </a:t>
            </a:r>
            <a:r>
              <a:rPr kumimoji="0" lang="en-US" sz="980" b="0" i="0" u="none" strike="noStrike" kern="1200" cap="none" spc="0" normalizeH="0" baseline="0" noProof="0">
                <a:ln>
                  <a:noFill/>
                </a:ln>
                <a:solidFill>
                  <a:srgbClr val="505050"/>
                </a:solidFill>
                <a:effectLst/>
                <a:uLnTx/>
                <a:uFillTx/>
                <a:latin typeface="Segoe UI"/>
                <a:ea typeface="+mn-ea"/>
                <a:cs typeface="+mn-cs"/>
                <a:hlinkClick r:id="rId5"/>
              </a:rPr>
              <a:t>http://en.wikipedia.org/wiki/Industry_4.0</a:t>
            </a:r>
            <a:r>
              <a:rPr kumimoji="0" lang="en-US" sz="980" b="0" i="0" u="none" strike="noStrike" kern="1200" cap="none" spc="0" normalizeH="0" baseline="0" noProof="0">
                <a:ln>
                  <a:noFill/>
                </a:ln>
                <a:solidFill>
                  <a:srgbClr val="505050"/>
                </a:solidFill>
                <a:effectLst/>
                <a:uLnTx/>
                <a:uFillTx/>
                <a:latin typeface="Segoe UI"/>
                <a:ea typeface="+mn-ea"/>
                <a:cs typeface="+mn-cs"/>
              </a:rPr>
              <a:t> </a:t>
            </a:r>
          </a:p>
        </p:txBody>
      </p:sp>
      <p:sp>
        <p:nvSpPr>
          <p:cNvPr id="7" name="Rectangle 6"/>
          <p:cNvSpPr/>
          <p:nvPr/>
        </p:nvSpPr>
        <p:spPr bwMode="auto">
          <a:xfrm>
            <a:off x="10034362" y="1189493"/>
            <a:ext cx="1494041" cy="4405867"/>
          </a:xfrm>
          <a:prstGeom prst="rect">
            <a:avLst/>
          </a:prstGeom>
          <a:no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Placeholder 2" descr="MSFT_logo_rgb_C-Gray.png"/>
          <p:cNvPicPr>
            <a:picLocks noChangeAspect="1"/>
          </p:cNvPicPr>
          <p:nvPr/>
        </p:nvPicPr>
        <p:blipFill>
          <a:blip r:embed="rId6" cstate="print">
            <a:extLst>
              <a:ext uri="{28A0092B-C50C-407E-A947-70E740481C1C}">
                <a14:useLocalDpi xmlns:a14="http://schemas.microsoft.com/office/drawing/2010/main" val="0"/>
              </a:ext>
            </a:extLst>
          </a:blip>
          <a:srcRect t="160" b="160"/>
          <a:stretch>
            <a:fillRect/>
          </a:stretch>
        </p:blipFill>
        <p:spPr>
          <a:xfrm>
            <a:off x="10667352" y="487"/>
            <a:ext cx="1523784" cy="559736"/>
          </a:xfrm>
          <a:prstGeom prst="rect">
            <a:avLst/>
          </a:prstGeom>
        </p:spPr>
      </p:pic>
    </p:spTree>
    <p:extLst>
      <p:ext uri="{BB962C8B-B14F-4D97-AF65-F5344CB8AC3E}">
        <p14:creationId xmlns:p14="http://schemas.microsoft.com/office/powerpoint/2010/main" val="228752739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72117-0D80-8049-8247-690AF7748CE9}"/>
              </a:ext>
            </a:extLst>
          </p:cNvPr>
          <p:cNvSpPr>
            <a:spLocks noGrp="1"/>
          </p:cNvSpPr>
          <p:nvPr>
            <p:ph type="title"/>
          </p:nvPr>
        </p:nvSpPr>
        <p:spPr>
          <a:xfrm>
            <a:off x="76945" y="26910"/>
            <a:ext cx="11428510" cy="515526"/>
          </a:xfrm>
        </p:spPr>
        <p:txBody>
          <a:bodyPr/>
          <a:lstStyle/>
          <a:p>
            <a:pPr algn="l"/>
            <a:r>
              <a:rPr lang="en-US"/>
              <a:t>Academia-Industry Eco-System</a:t>
            </a:r>
          </a:p>
        </p:txBody>
      </p:sp>
      <p:sp>
        <p:nvSpPr>
          <p:cNvPr id="3" name="Text Placeholder 2">
            <a:extLst>
              <a:ext uri="{FF2B5EF4-FFF2-40B4-BE49-F238E27FC236}">
                <a16:creationId xmlns:a16="http://schemas.microsoft.com/office/drawing/2014/main" id="{70E9EB2E-07FD-A641-A3BE-8BF69A86C338}"/>
              </a:ext>
            </a:extLst>
          </p:cNvPr>
          <p:cNvSpPr>
            <a:spLocks noGrp="1"/>
          </p:cNvSpPr>
          <p:nvPr>
            <p:ph type="body" sz="quarter" idx="10"/>
          </p:nvPr>
        </p:nvSpPr>
        <p:spPr>
          <a:xfrm>
            <a:off x="76945" y="450165"/>
            <a:ext cx="12092646" cy="605294"/>
          </a:xfrm>
        </p:spPr>
        <p:txBody>
          <a:bodyPr/>
          <a:lstStyle/>
          <a:p>
            <a:pPr algn="l"/>
            <a:r>
              <a:rPr lang="en-US" b="1">
                <a:solidFill>
                  <a:srgbClr val="002060"/>
                </a:solidFill>
              </a:rPr>
              <a:t>By combining strengths with stakeholders across government, education, and industry sectors, we address workforce challenges critical to the future growth of manufacturing</a:t>
            </a:r>
            <a:r>
              <a:rPr lang="en-US" b="1"/>
              <a:t>. </a:t>
            </a:r>
          </a:p>
        </p:txBody>
      </p:sp>
      <p:sp>
        <p:nvSpPr>
          <p:cNvPr id="32" name="TextBox 4">
            <a:extLst>
              <a:ext uri="{FF2B5EF4-FFF2-40B4-BE49-F238E27FC236}">
                <a16:creationId xmlns:a16="http://schemas.microsoft.com/office/drawing/2014/main" id="{43C628BD-6D8F-454D-9DEC-6504A3C968CC}"/>
              </a:ext>
            </a:extLst>
          </p:cNvPr>
          <p:cNvSpPr txBox="1">
            <a:spLocks noChangeArrowheads="1"/>
          </p:cNvSpPr>
          <p:nvPr/>
        </p:nvSpPr>
        <p:spPr bwMode="auto">
          <a:xfrm>
            <a:off x="72994" y="1023076"/>
            <a:ext cx="4898269" cy="6555641"/>
          </a:xfrm>
          <a:prstGeom prst="rect">
            <a:avLst/>
          </a:prstGeom>
          <a:noFill/>
          <a:ln w="9525">
            <a:noFill/>
            <a:miter lim="800000"/>
            <a:headEnd/>
            <a:tailEnd/>
          </a:ln>
        </p:spPr>
        <p:txBody>
          <a:bodyPr wrap="square" lIns="91440" tIns="45720" rIns="91440" bIns="45720" anchor="t">
            <a:spAutoFit/>
          </a:bodyPr>
          <a:lstStyle/>
          <a:p>
            <a:pPr marL="0" marR="0" lvl="0" indent="0" algn="l" defTabSz="609494"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srgbClr val="4C4C4C"/>
              </a:solidFill>
              <a:effectLst/>
              <a:uLnTx/>
              <a:uFillTx/>
              <a:latin typeface="Barlow"/>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sng" strike="noStrike" kern="0" cap="none" spc="0" normalizeH="0" baseline="0" noProof="0">
                <a:ln>
                  <a:noFill/>
                </a:ln>
                <a:solidFill>
                  <a:srgbClr val="4C4C4C"/>
                </a:solidFill>
                <a:effectLst/>
                <a:uLnTx/>
                <a:uFillTx/>
                <a:latin typeface="Barlow"/>
                <a:ea typeface="+mn-ea"/>
                <a:cs typeface="+mn-cs"/>
              </a:rPr>
              <a:t>Increased industry relevance: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sng" strike="noStrike" kern="0" cap="none" spc="0" normalizeH="0" baseline="0" noProof="0">
              <a:ln>
                <a:noFill/>
              </a:ln>
              <a:solidFill>
                <a:srgbClr val="4C4C4C"/>
              </a:solidFill>
              <a:effectLst/>
              <a:uLnTx/>
              <a:uFillTx/>
              <a:latin typeface="Barlow"/>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4C4C4C"/>
                </a:solidFill>
                <a:effectLst/>
                <a:uLnTx/>
                <a:uFillTx/>
                <a:latin typeface="Barlow"/>
                <a:ea typeface="+mn-ea"/>
                <a:cs typeface="+mn-cs"/>
              </a:rPr>
              <a:t>Infuse industry value and relevance to existing curriculum and teaching methods.</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4C4C4C"/>
              </a:solidFill>
              <a:effectLst/>
              <a:uLnTx/>
              <a:uFillTx/>
              <a:latin typeface="Barlow"/>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sng" strike="noStrike" kern="0" cap="none" spc="0" normalizeH="0" baseline="0" noProof="0">
                <a:ln>
                  <a:noFill/>
                </a:ln>
                <a:solidFill>
                  <a:srgbClr val="4C4C4C"/>
                </a:solidFill>
                <a:effectLst/>
                <a:uLnTx/>
                <a:uFillTx/>
                <a:latin typeface="Barlow"/>
                <a:ea typeface="+mn-ea"/>
                <a:cs typeface="+mn-cs"/>
              </a:rPr>
              <a:t>Integration of disciplines:</a:t>
            </a:r>
            <a:r>
              <a:rPr kumimoji="0" lang="en-US" sz="1600" b="1" i="0" u="none" strike="noStrike" kern="0" cap="none" spc="0" normalizeH="0" baseline="0" noProof="0">
                <a:ln>
                  <a:noFill/>
                </a:ln>
                <a:solidFill>
                  <a:srgbClr val="4C4C4C"/>
                </a:solidFill>
                <a:effectLst/>
                <a:uLnTx/>
                <a:uFillTx/>
                <a:latin typeface="Barlow"/>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srgbClr val="4C4C4C"/>
              </a:solidFill>
              <a:effectLst/>
              <a:uLnTx/>
              <a:uFillTx/>
              <a:latin typeface="Barlow"/>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4C4C4C"/>
                </a:solidFill>
                <a:effectLst/>
                <a:uLnTx/>
                <a:uFillTx/>
                <a:latin typeface="Barlow"/>
                <a:ea typeface="+mn-ea"/>
                <a:cs typeface="+mn-cs"/>
              </a:rPr>
              <a:t>Provide students an opportunity to learn with integrated technologies and develop multi-disciplinary skill sets.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4C4C4C"/>
              </a:solidFill>
              <a:effectLst/>
              <a:uLnTx/>
              <a:uFillTx/>
              <a:latin typeface="Barlow"/>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sng" strike="noStrike" kern="0" cap="none" spc="0" normalizeH="0" baseline="0" noProof="0">
                <a:ln>
                  <a:noFill/>
                </a:ln>
                <a:solidFill>
                  <a:srgbClr val="4C4C4C"/>
                </a:solidFill>
                <a:effectLst/>
                <a:uLnTx/>
                <a:uFillTx/>
                <a:latin typeface="Barlow"/>
                <a:ea typeface="+mn-ea"/>
                <a:cs typeface="+mn-cs"/>
              </a:rPr>
              <a:t>Increase learning institution responsiveness: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sng" strike="noStrike" kern="0" cap="none" spc="0" normalizeH="0" baseline="0" noProof="0">
              <a:ln>
                <a:noFill/>
              </a:ln>
              <a:solidFill>
                <a:srgbClr val="4C4C4C"/>
              </a:solidFill>
              <a:effectLst/>
              <a:uLnTx/>
              <a:uFillTx/>
              <a:latin typeface="Barlow"/>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4C4C4C"/>
                </a:solidFill>
                <a:effectLst/>
                <a:uLnTx/>
                <a:uFillTx/>
                <a:latin typeface="Barlow"/>
                <a:ea typeface="+mn-ea"/>
                <a:cs typeface="+mn-cs"/>
              </a:rPr>
              <a:t>Industry standards allow learning institutions to respond to new technology adoption and prepare students for emerging high demand occupations with tighter links to industry, and sustainable/adaptable learning environments.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p>
        </p:txBody>
      </p:sp>
      <p:sp>
        <p:nvSpPr>
          <p:cNvPr id="5" name="Isosceles Triangle 4">
            <a:extLst>
              <a:ext uri="{FF2B5EF4-FFF2-40B4-BE49-F238E27FC236}">
                <a16:creationId xmlns:a16="http://schemas.microsoft.com/office/drawing/2014/main" id="{F7946A23-B50C-4306-8E4E-7FCAAC972E40}"/>
              </a:ext>
            </a:extLst>
          </p:cNvPr>
          <p:cNvSpPr/>
          <p:nvPr/>
        </p:nvSpPr>
        <p:spPr>
          <a:xfrm>
            <a:off x="4582843" y="929704"/>
            <a:ext cx="6155569" cy="5187459"/>
          </a:xfrm>
          <a:prstGeom prst="triangle">
            <a:avLst>
              <a:gd name="adj" fmla="val 48143"/>
            </a:avLst>
          </a:prstGeom>
          <a:solidFill>
            <a:schemeClr val="bg1">
              <a:lumMod val="95000"/>
            </a:schemeClr>
          </a:solidFill>
          <a:ln w="31750" cap="flat">
            <a:solidFill>
              <a:srgbClr val="000000"/>
            </a:solidFill>
            <a:prstDash val="solid"/>
            <a:miter/>
          </a:ln>
          <a:effectLst/>
        </p:spPr>
        <p:txBody>
          <a:bodyPr rtlCol="0" anchor="ctr"/>
          <a:lstStyle/>
          <a:p>
            <a:pPr marL="0" marR="0" lvl="0" indent="0" algn="l" defTabSz="60949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Barlow"/>
              <a:ea typeface="+mn-ea"/>
              <a:cs typeface="+mn-cs"/>
            </a:endParaRPr>
          </a:p>
        </p:txBody>
      </p:sp>
      <p:pic>
        <p:nvPicPr>
          <p:cNvPr id="55" name="Picture 54">
            <a:extLst>
              <a:ext uri="{FF2B5EF4-FFF2-40B4-BE49-F238E27FC236}">
                <a16:creationId xmlns:a16="http://schemas.microsoft.com/office/drawing/2014/main" id="{4A618FF6-7860-4B9A-9353-CE04AF9C7657}"/>
              </a:ext>
            </a:extLst>
          </p:cNvPr>
          <p:cNvPicPr>
            <a:picLocks noChangeAspect="1"/>
          </p:cNvPicPr>
          <p:nvPr/>
        </p:nvPicPr>
        <p:blipFill rotWithShape="1">
          <a:blip r:embed="rId3"/>
          <a:srcRect t="16397" r="84785" b="75667"/>
          <a:stretch/>
        </p:blipFill>
        <p:spPr>
          <a:xfrm>
            <a:off x="6883315" y="5204497"/>
            <a:ext cx="1012548" cy="297082"/>
          </a:xfrm>
          <a:prstGeom prst="rect">
            <a:avLst/>
          </a:prstGeom>
        </p:spPr>
      </p:pic>
      <p:pic>
        <p:nvPicPr>
          <p:cNvPr id="57" name="Picture 56">
            <a:extLst>
              <a:ext uri="{FF2B5EF4-FFF2-40B4-BE49-F238E27FC236}">
                <a16:creationId xmlns:a16="http://schemas.microsoft.com/office/drawing/2014/main" id="{A95F923B-5B30-44A4-9886-64CB82104DC5}"/>
              </a:ext>
            </a:extLst>
          </p:cNvPr>
          <p:cNvPicPr>
            <a:picLocks noChangeAspect="1"/>
          </p:cNvPicPr>
          <p:nvPr/>
        </p:nvPicPr>
        <p:blipFill>
          <a:blip r:embed="rId4"/>
          <a:stretch>
            <a:fillRect/>
          </a:stretch>
        </p:blipFill>
        <p:spPr>
          <a:xfrm>
            <a:off x="5612423" y="4574717"/>
            <a:ext cx="669281" cy="304219"/>
          </a:xfrm>
          <a:prstGeom prst="rect">
            <a:avLst/>
          </a:prstGeom>
        </p:spPr>
      </p:pic>
      <p:pic>
        <p:nvPicPr>
          <p:cNvPr id="58" name="Picture 57">
            <a:extLst>
              <a:ext uri="{FF2B5EF4-FFF2-40B4-BE49-F238E27FC236}">
                <a16:creationId xmlns:a16="http://schemas.microsoft.com/office/drawing/2014/main" id="{34C88D45-04BC-49F6-9E3D-5D2CE85892EA}"/>
              </a:ext>
            </a:extLst>
          </p:cNvPr>
          <p:cNvPicPr>
            <a:picLocks noChangeAspect="1"/>
          </p:cNvPicPr>
          <p:nvPr/>
        </p:nvPicPr>
        <p:blipFill rotWithShape="1">
          <a:blip r:embed="rId5"/>
          <a:srcRect l="9606" t="13783" r="74888" b="76532"/>
          <a:stretch/>
        </p:blipFill>
        <p:spPr>
          <a:xfrm>
            <a:off x="5235628" y="5144856"/>
            <a:ext cx="1117237" cy="392538"/>
          </a:xfrm>
          <a:prstGeom prst="rect">
            <a:avLst/>
          </a:prstGeom>
        </p:spPr>
      </p:pic>
      <p:pic>
        <p:nvPicPr>
          <p:cNvPr id="60" name="Picture 6" descr="Kirby Risk">
            <a:extLst>
              <a:ext uri="{FF2B5EF4-FFF2-40B4-BE49-F238E27FC236}">
                <a16:creationId xmlns:a16="http://schemas.microsoft.com/office/drawing/2014/main" id="{E48E5DAB-5C37-4B9F-B229-92CE897F81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74653" y="5690010"/>
            <a:ext cx="1193115" cy="324412"/>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0">
            <a:extLst>
              <a:ext uri="{FF2B5EF4-FFF2-40B4-BE49-F238E27FC236}">
                <a16:creationId xmlns:a16="http://schemas.microsoft.com/office/drawing/2014/main" id="{850E9FA2-E21E-4C8B-90C7-E0649CC26553}"/>
              </a:ext>
            </a:extLst>
          </p:cNvPr>
          <p:cNvPicPr>
            <a:picLocks noChangeAspect="1"/>
          </p:cNvPicPr>
          <p:nvPr/>
        </p:nvPicPr>
        <p:blipFill>
          <a:blip r:embed="rId7"/>
          <a:stretch>
            <a:fillRect/>
          </a:stretch>
        </p:blipFill>
        <p:spPr>
          <a:xfrm>
            <a:off x="8306693" y="5158532"/>
            <a:ext cx="1540869" cy="369240"/>
          </a:xfrm>
          <a:prstGeom prst="rect">
            <a:avLst/>
          </a:prstGeom>
        </p:spPr>
      </p:pic>
      <p:pic>
        <p:nvPicPr>
          <p:cNvPr id="62" name="Picture 61">
            <a:extLst>
              <a:ext uri="{FF2B5EF4-FFF2-40B4-BE49-F238E27FC236}">
                <a16:creationId xmlns:a16="http://schemas.microsoft.com/office/drawing/2014/main" id="{D35D2727-4DC4-4399-B433-019105128B00}"/>
              </a:ext>
            </a:extLst>
          </p:cNvPr>
          <p:cNvPicPr>
            <a:picLocks noChangeAspect="1"/>
          </p:cNvPicPr>
          <p:nvPr/>
        </p:nvPicPr>
        <p:blipFill>
          <a:blip r:embed="rId8"/>
          <a:stretch>
            <a:fillRect/>
          </a:stretch>
        </p:blipFill>
        <p:spPr>
          <a:xfrm>
            <a:off x="6857289" y="4547118"/>
            <a:ext cx="967894" cy="490541"/>
          </a:xfrm>
          <a:prstGeom prst="rect">
            <a:avLst/>
          </a:prstGeom>
        </p:spPr>
      </p:pic>
      <p:pic>
        <p:nvPicPr>
          <p:cNvPr id="63" name="Picture 62">
            <a:extLst>
              <a:ext uri="{FF2B5EF4-FFF2-40B4-BE49-F238E27FC236}">
                <a16:creationId xmlns:a16="http://schemas.microsoft.com/office/drawing/2014/main" id="{A1054C5E-1F77-48AC-BB42-3C31DE4AD748}"/>
              </a:ext>
            </a:extLst>
          </p:cNvPr>
          <p:cNvPicPr>
            <a:picLocks noChangeAspect="1"/>
          </p:cNvPicPr>
          <p:nvPr/>
        </p:nvPicPr>
        <p:blipFill>
          <a:blip r:embed="rId9"/>
          <a:stretch>
            <a:fillRect/>
          </a:stretch>
        </p:blipFill>
        <p:spPr>
          <a:xfrm>
            <a:off x="8176155" y="4628538"/>
            <a:ext cx="643528" cy="267856"/>
          </a:xfrm>
          <a:prstGeom prst="rect">
            <a:avLst/>
          </a:prstGeom>
        </p:spPr>
      </p:pic>
      <p:pic>
        <p:nvPicPr>
          <p:cNvPr id="64" name="Picture 63">
            <a:extLst>
              <a:ext uri="{FF2B5EF4-FFF2-40B4-BE49-F238E27FC236}">
                <a16:creationId xmlns:a16="http://schemas.microsoft.com/office/drawing/2014/main" id="{E592A903-D54C-4C59-A0E9-D67FDF7578DA}"/>
              </a:ext>
            </a:extLst>
          </p:cNvPr>
          <p:cNvPicPr>
            <a:picLocks noChangeAspect="1"/>
          </p:cNvPicPr>
          <p:nvPr/>
        </p:nvPicPr>
        <p:blipFill>
          <a:blip r:embed="rId10"/>
          <a:stretch>
            <a:fillRect/>
          </a:stretch>
        </p:blipFill>
        <p:spPr>
          <a:xfrm>
            <a:off x="4902527" y="5706838"/>
            <a:ext cx="1559475" cy="298967"/>
          </a:xfrm>
          <a:prstGeom prst="rect">
            <a:avLst/>
          </a:prstGeom>
        </p:spPr>
      </p:pic>
      <p:pic>
        <p:nvPicPr>
          <p:cNvPr id="65" name="Picture 64">
            <a:extLst>
              <a:ext uri="{FF2B5EF4-FFF2-40B4-BE49-F238E27FC236}">
                <a16:creationId xmlns:a16="http://schemas.microsoft.com/office/drawing/2014/main" id="{1A9AD036-99A7-45FD-B5C7-C97749338C6D}"/>
              </a:ext>
            </a:extLst>
          </p:cNvPr>
          <p:cNvPicPr>
            <a:picLocks noChangeAspect="1"/>
          </p:cNvPicPr>
          <p:nvPr/>
        </p:nvPicPr>
        <p:blipFill>
          <a:blip r:embed="rId11"/>
          <a:stretch>
            <a:fillRect/>
          </a:stretch>
        </p:blipFill>
        <p:spPr>
          <a:xfrm>
            <a:off x="9327470" y="5671555"/>
            <a:ext cx="816517" cy="321750"/>
          </a:xfrm>
          <a:prstGeom prst="rect">
            <a:avLst/>
          </a:prstGeom>
        </p:spPr>
      </p:pic>
      <p:pic>
        <p:nvPicPr>
          <p:cNvPr id="66" name="Picture 65" descr="A picture containing drawing&#10;&#10;Description automatically generated">
            <a:extLst>
              <a:ext uri="{FF2B5EF4-FFF2-40B4-BE49-F238E27FC236}">
                <a16:creationId xmlns:a16="http://schemas.microsoft.com/office/drawing/2014/main" id="{FFE7DAEE-D992-4413-90BA-86960C87D2CB}"/>
              </a:ext>
            </a:extLst>
          </p:cNvPr>
          <p:cNvPicPr>
            <a:picLocks noChangeAspect="1"/>
          </p:cNvPicPr>
          <p:nvPr/>
        </p:nvPicPr>
        <p:blipFill>
          <a:blip r:embed="rId12"/>
          <a:stretch>
            <a:fillRect/>
          </a:stretch>
        </p:blipFill>
        <p:spPr>
          <a:xfrm>
            <a:off x="8356481" y="3636272"/>
            <a:ext cx="781073" cy="439354"/>
          </a:xfrm>
          <a:prstGeom prst="rect">
            <a:avLst/>
          </a:prstGeom>
        </p:spPr>
      </p:pic>
      <p:pic>
        <p:nvPicPr>
          <p:cNvPr id="67" name="Picture 2" descr="image">
            <a:extLst>
              <a:ext uri="{FF2B5EF4-FFF2-40B4-BE49-F238E27FC236}">
                <a16:creationId xmlns:a16="http://schemas.microsoft.com/office/drawing/2014/main" id="{6E154C88-A7DF-4DAF-9BB5-0D639D503FE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88978" y="3544558"/>
            <a:ext cx="612845" cy="659194"/>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7">
            <a:extLst>
              <a:ext uri="{FF2B5EF4-FFF2-40B4-BE49-F238E27FC236}">
                <a16:creationId xmlns:a16="http://schemas.microsoft.com/office/drawing/2014/main" id="{CB86F35C-DD3F-49DB-8F50-D22680C2F43F}"/>
              </a:ext>
            </a:extLst>
          </p:cNvPr>
          <p:cNvPicPr>
            <a:picLocks noChangeAspect="1"/>
          </p:cNvPicPr>
          <p:nvPr/>
        </p:nvPicPr>
        <p:blipFill>
          <a:blip r:embed="rId14"/>
          <a:stretch>
            <a:fillRect/>
          </a:stretch>
        </p:blipFill>
        <p:spPr>
          <a:xfrm>
            <a:off x="6972459" y="3561729"/>
            <a:ext cx="393816" cy="548094"/>
          </a:xfrm>
          <a:prstGeom prst="rect">
            <a:avLst/>
          </a:prstGeom>
        </p:spPr>
      </p:pic>
      <p:pic>
        <p:nvPicPr>
          <p:cNvPr id="69" name="Picture 68">
            <a:extLst>
              <a:ext uri="{FF2B5EF4-FFF2-40B4-BE49-F238E27FC236}">
                <a16:creationId xmlns:a16="http://schemas.microsoft.com/office/drawing/2014/main" id="{03972A8D-AAD7-4B6D-8E8B-123C8F260C2F}"/>
              </a:ext>
            </a:extLst>
          </p:cNvPr>
          <p:cNvPicPr>
            <a:picLocks noChangeAspect="1"/>
          </p:cNvPicPr>
          <p:nvPr/>
        </p:nvPicPr>
        <p:blipFill rotWithShape="1">
          <a:blip r:embed="rId15"/>
          <a:srcRect t="54382" r="83820" b="40225"/>
          <a:stretch/>
        </p:blipFill>
        <p:spPr>
          <a:xfrm>
            <a:off x="6470314" y="2924001"/>
            <a:ext cx="1205976" cy="226121"/>
          </a:xfrm>
          <a:prstGeom prst="rect">
            <a:avLst/>
          </a:prstGeom>
        </p:spPr>
      </p:pic>
      <p:pic>
        <p:nvPicPr>
          <p:cNvPr id="70" name="Picture 69">
            <a:extLst>
              <a:ext uri="{FF2B5EF4-FFF2-40B4-BE49-F238E27FC236}">
                <a16:creationId xmlns:a16="http://schemas.microsoft.com/office/drawing/2014/main" id="{B2C7D0D3-1A8E-425E-B5FA-790025F14FE4}"/>
              </a:ext>
            </a:extLst>
          </p:cNvPr>
          <p:cNvPicPr>
            <a:picLocks noChangeAspect="1"/>
          </p:cNvPicPr>
          <p:nvPr/>
        </p:nvPicPr>
        <p:blipFill>
          <a:blip r:embed="rId16"/>
          <a:stretch>
            <a:fillRect/>
          </a:stretch>
        </p:blipFill>
        <p:spPr>
          <a:xfrm>
            <a:off x="7742776" y="2914916"/>
            <a:ext cx="1014422" cy="239088"/>
          </a:xfrm>
          <a:prstGeom prst="rect">
            <a:avLst/>
          </a:prstGeom>
        </p:spPr>
      </p:pic>
      <p:pic>
        <p:nvPicPr>
          <p:cNvPr id="71" name="Picture 70" descr="Image result for ptc png">
            <a:extLst>
              <a:ext uri="{FF2B5EF4-FFF2-40B4-BE49-F238E27FC236}">
                <a16:creationId xmlns:a16="http://schemas.microsoft.com/office/drawing/2014/main" id="{C0E37E90-418F-4188-B3CD-614C3F1DC04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073302" y="1902511"/>
            <a:ext cx="686880" cy="26678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6" descr="Image result for microsoft">
            <a:extLst>
              <a:ext uri="{FF2B5EF4-FFF2-40B4-BE49-F238E27FC236}">
                <a16:creationId xmlns:a16="http://schemas.microsoft.com/office/drawing/2014/main" id="{C0F11512-3B15-4FC2-A3B2-A94B11F078A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275639" y="2130378"/>
            <a:ext cx="921533" cy="46076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2B9F90F-1A1C-4B6C-9A9C-27411A1A4C00}"/>
              </a:ext>
            </a:extLst>
          </p:cNvPr>
          <p:cNvSpPr txBox="1"/>
          <p:nvPr/>
        </p:nvSpPr>
        <p:spPr>
          <a:xfrm>
            <a:off x="8597757" y="1947641"/>
            <a:ext cx="2238375" cy="646331"/>
          </a:xfrm>
          <a:prstGeom prst="rect">
            <a:avLst/>
          </a:prstGeom>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
                <a:srgbClr val="4C4C4C"/>
              </a:buClr>
              <a:buSzTx/>
              <a:buFontTx/>
              <a:buNone/>
              <a:tabLst/>
              <a:defRPr/>
            </a:pPr>
            <a:r>
              <a:rPr kumimoji="0" lang="en-US" sz="1800" b="0" i="0" u="none" strike="noStrike" kern="0" cap="none" spc="0" normalizeH="0" baseline="0" noProof="0">
                <a:ln>
                  <a:noFill/>
                </a:ln>
                <a:solidFill>
                  <a:srgbClr val="4C4C4C"/>
                </a:solidFill>
                <a:effectLst/>
                <a:uLnTx/>
                <a:uFillTx/>
                <a:latin typeface="Barlow"/>
                <a:ea typeface="+mn-ea"/>
                <a:cs typeface="+mn-cs"/>
              </a:rPr>
              <a:t>Digitalization and Cyber security</a:t>
            </a:r>
          </a:p>
        </p:txBody>
      </p:sp>
      <p:sp>
        <p:nvSpPr>
          <p:cNvPr id="73" name="TextBox 72">
            <a:extLst>
              <a:ext uri="{FF2B5EF4-FFF2-40B4-BE49-F238E27FC236}">
                <a16:creationId xmlns:a16="http://schemas.microsoft.com/office/drawing/2014/main" id="{0DE5C607-7BF9-4D7A-8499-47FBDCA12B37}"/>
              </a:ext>
            </a:extLst>
          </p:cNvPr>
          <p:cNvSpPr txBox="1"/>
          <p:nvPr/>
        </p:nvSpPr>
        <p:spPr>
          <a:xfrm>
            <a:off x="9619224" y="3495760"/>
            <a:ext cx="2238375" cy="646331"/>
          </a:xfrm>
          <a:prstGeom prst="rect">
            <a:avLst/>
          </a:prstGeom>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
                <a:srgbClr val="4C4C4C"/>
              </a:buClr>
              <a:buSzTx/>
              <a:buFontTx/>
              <a:buNone/>
              <a:tabLst/>
              <a:defRPr/>
            </a:pPr>
            <a:r>
              <a:rPr kumimoji="0" lang="en-US" sz="1800" b="0" i="0" u="none" strike="noStrike" kern="0" cap="none" spc="0" normalizeH="0" baseline="0" noProof="0">
                <a:ln>
                  <a:noFill/>
                </a:ln>
                <a:solidFill>
                  <a:srgbClr val="4C4C4C"/>
                </a:solidFill>
                <a:effectLst/>
                <a:uLnTx/>
                <a:uFillTx/>
                <a:latin typeface="Barlow"/>
                <a:ea typeface="+mn-ea"/>
                <a:cs typeface="+mn-cs"/>
              </a:rPr>
              <a:t>Design, Discrete and Process</a:t>
            </a:r>
          </a:p>
        </p:txBody>
      </p:sp>
      <p:sp>
        <p:nvSpPr>
          <p:cNvPr id="74" name="TextBox 73">
            <a:extLst>
              <a:ext uri="{FF2B5EF4-FFF2-40B4-BE49-F238E27FC236}">
                <a16:creationId xmlns:a16="http://schemas.microsoft.com/office/drawing/2014/main" id="{82C600D1-D4F9-4765-8248-95993CBCCBFF}"/>
              </a:ext>
            </a:extLst>
          </p:cNvPr>
          <p:cNvSpPr txBox="1"/>
          <p:nvPr/>
        </p:nvSpPr>
        <p:spPr>
          <a:xfrm>
            <a:off x="10200971" y="4706707"/>
            <a:ext cx="2238375" cy="646331"/>
          </a:xfrm>
          <a:prstGeom prst="rect">
            <a:avLst/>
          </a:prstGeom>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
                <a:srgbClr val="4C4C4C"/>
              </a:buClr>
              <a:buSzTx/>
              <a:buFontTx/>
              <a:buNone/>
              <a:tabLst/>
              <a:defRPr/>
            </a:pPr>
            <a:r>
              <a:rPr kumimoji="0" lang="en-US" sz="1800" b="0" i="0" u="none" strike="noStrike" kern="0" cap="none" spc="0" normalizeH="0" baseline="0" noProof="0">
                <a:ln>
                  <a:noFill/>
                </a:ln>
                <a:solidFill>
                  <a:srgbClr val="4C4C4C"/>
                </a:solidFill>
                <a:effectLst/>
                <a:uLnTx/>
                <a:uFillTx/>
                <a:latin typeface="Barlow"/>
                <a:ea typeface="+mn-ea"/>
                <a:cs typeface="+mn-cs"/>
              </a:rPr>
              <a:t>Integration, OEMs, Market Access</a:t>
            </a:r>
          </a:p>
        </p:txBody>
      </p:sp>
      <p:pic>
        <p:nvPicPr>
          <p:cNvPr id="75" name="Picture 74" descr="Image result for ptc png">
            <a:extLst>
              <a:ext uri="{FF2B5EF4-FFF2-40B4-BE49-F238E27FC236}">
                <a16:creationId xmlns:a16="http://schemas.microsoft.com/office/drawing/2014/main" id="{34F8C195-2716-484B-9758-450B0825382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196435" y="3626756"/>
            <a:ext cx="686880" cy="2667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CA6B707-B2FB-4281-99EB-836F2B1A221D}"/>
              </a:ext>
            </a:extLst>
          </p:cNvPr>
          <p:cNvSpPr txBox="1"/>
          <p:nvPr/>
        </p:nvSpPr>
        <p:spPr>
          <a:xfrm>
            <a:off x="8233849" y="6088588"/>
            <a:ext cx="2904099" cy="261610"/>
          </a:xfrm>
          <a:prstGeom prst="rect">
            <a:avLst/>
          </a:prstGeom>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
                <a:srgbClr val="4C4C4C"/>
              </a:buClr>
              <a:buSzTx/>
              <a:buFontTx/>
              <a:buNone/>
              <a:tabLst/>
              <a:defRPr/>
            </a:pPr>
            <a:r>
              <a:rPr kumimoji="0" lang="en-US" sz="1100" b="1" i="0" u="none" strike="noStrike" kern="0" cap="none" spc="0" normalizeH="0" baseline="0" noProof="0">
                <a:ln>
                  <a:noFill/>
                </a:ln>
                <a:solidFill>
                  <a:srgbClr val="4C4C4C"/>
                </a:solidFill>
                <a:effectLst/>
                <a:uLnTx/>
                <a:uFillTx/>
                <a:latin typeface="Barlow"/>
                <a:ea typeface="+mn-ea"/>
                <a:cs typeface="+mn-cs"/>
              </a:rPr>
              <a:t>Representative, examples, not exhaustive</a:t>
            </a:r>
          </a:p>
        </p:txBody>
      </p:sp>
      <p:pic>
        <p:nvPicPr>
          <p:cNvPr id="1026" name="Picture 2" descr="Cisco Systems">
            <a:extLst>
              <a:ext uri="{FF2B5EF4-FFF2-40B4-BE49-F238E27FC236}">
                <a16:creationId xmlns:a16="http://schemas.microsoft.com/office/drawing/2014/main" id="{3F507DBD-3648-44D2-8F7E-E231173B075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688572" y="2467569"/>
            <a:ext cx="500768" cy="5007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2D881B-8D03-4C24-AF2B-54CFFAD9F25B}"/>
              </a:ext>
            </a:extLst>
          </p:cNvPr>
          <p:cNvSpPr txBox="1"/>
          <p:nvPr/>
        </p:nvSpPr>
        <p:spPr>
          <a:xfrm>
            <a:off x="3248177" y="2355738"/>
            <a:ext cx="3354379" cy="369332"/>
          </a:xfrm>
          <a:prstGeom prst="rect">
            <a:avLst/>
          </a:prstGeom>
        </p:spPr>
        <p:txBody>
          <a:bodyPr wrap="square" rtlCol="0" anchor="t">
            <a:spAutoFit/>
          </a:bodyPr>
          <a:lstStyle/>
          <a:p>
            <a:pPr marL="171450" indent="-171450" algn="l" defTabSz="914400">
              <a:buClr>
                <a:schemeClr val="bg2"/>
              </a:buClr>
              <a:buFont typeface="Arial" panose="020B0604020202020204" pitchFamily="34" charset="0"/>
              <a:buChar char="•"/>
              <a:tabLst/>
            </a:pPr>
            <a:r>
              <a:rPr lang="en-US" sz="1800" kern="0">
                <a:solidFill>
                  <a:schemeClr val="bg2"/>
                </a:solidFill>
              </a:rPr>
              <a:t>Internal Only – do not share</a:t>
            </a:r>
          </a:p>
        </p:txBody>
      </p:sp>
    </p:spTree>
    <p:extLst>
      <p:ext uri="{BB962C8B-B14F-4D97-AF65-F5344CB8AC3E}">
        <p14:creationId xmlns:p14="http://schemas.microsoft.com/office/powerpoint/2010/main" val="255216102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5792C8DC-A772-4592-959E-F689A7DD1865}"/>
              </a:ext>
            </a:extLst>
          </p:cNvPr>
          <p:cNvSpPr txBox="1">
            <a:spLocks noGrp="1"/>
          </p:cNvSpPr>
          <p:nvPr>
            <p:ph type="body" sz="quarter" idx="4294967295"/>
          </p:nvPr>
        </p:nvSpPr>
        <p:spPr>
          <a:xfrm>
            <a:off x="30111" y="2234610"/>
            <a:ext cx="3675110" cy="2612898"/>
          </a:xfrm>
          <a:prstGeom prst="rect">
            <a:avLst/>
          </a:prstGeom>
          <a:noFill/>
          <a:ln>
            <a:noFill/>
          </a:ln>
        </p:spPr>
        <p:txBody>
          <a:bodyPr vert="horz" wrap="square" lIns="91440" tIns="45720" rIns="91440" bIns="45720" anchor="t" anchorCtr="0" compatLnSpc="1">
            <a:spAutoFit/>
          </a:bodyPr>
          <a:lstStyle/>
          <a:p>
            <a:pPr marL="754059" lvl="1" indent="-342900">
              <a:lnSpc>
                <a:spcPct val="107000"/>
              </a:lnSpc>
              <a:spcBef>
                <a:spcPts val="0"/>
              </a:spcBef>
              <a:buClr>
                <a:srgbClr val="7F7F7F"/>
              </a:buClr>
              <a:buSzPct val="80000"/>
              <a:buFont typeface="Symbol" pitchFamily="18"/>
              <a:buChar char=""/>
              <a:tabLst>
                <a:tab pos="457200" algn="l"/>
              </a:tabLst>
            </a:pPr>
            <a:r>
              <a:rPr lang="en-US" sz="1400" b="1" kern="0">
                <a:solidFill>
                  <a:srgbClr val="4C4C4C"/>
                </a:solidFill>
                <a:latin typeface="Calibri" pitchFamily="34"/>
                <a:cs typeface="Times New Roman" pitchFamily="18"/>
              </a:rPr>
              <a:t>Academic Institution Access </a:t>
            </a:r>
            <a:r>
              <a:rPr lang="en-US" sz="1400" kern="0">
                <a:solidFill>
                  <a:srgbClr val="4C4C4C"/>
                </a:solidFill>
                <a:latin typeface="Calibri" pitchFamily="34"/>
                <a:cs typeface="Times New Roman" pitchFamily="18"/>
              </a:rPr>
              <a:t>within co-investment philosophy</a:t>
            </a:r>
          </a:p>
          <a:p>
            <a:pPr marL="754059" lvl="1" indent="-342900">
              <a:lnSpc>
                <a:spcPct val="107000"/>
              </a:lnSpc>
              <a:spcBef>
                <a:spcPts val="0"/>
              </a:spcBef>
              <a:buClr>
                <a:srgbClr val="7F7F7F"/>
              </a:buClr>
              <a:buSzPct val="80000"/>
              <a:buFont typeface="Symbol" pitchFamily="18"/>
              <a:buChar char=""/>
              <a:tabLst>
                <a:tab pos="457200" algn="l"/>
              </a:tabLst>
            </a:pPr>
            <a:endParaRPr lang="en-US" sz="1400" b="1" kern="0">
              <a:solidFill>
                <a:srgbClr val="4C4C4C"/>
              </a:solidFill>
              <a:latin typeface="Calibri" pitchFamily="34"/>
              <a:cs typeface="Times New Roman" pitchFamily="18"/>
            </a:endParaRPr>
          </a:p>
          <a:p>
            <a:pPr marL="754059" lvl="1" indent="-342900">
              <a:lnSpc>
                <a:spcPct val="107000"/>
              </a:lnSpc>
              <a:spcBef>
                <a:spcPts val="0"/>
              </a:spcBef>
              <a:buClr>
                <a:srgbClr val="7F7F7F"/>
              </a:buClr>
              <a:buSzPct val="80000"/>
              <a:buFont typeface="Symbol" pitchFamily="18"/>
              <a:buChar char=""/>
              <a:tabLst>
                <a:tab pos="457200" algn="l"/>
              </a:tabLst>
            </a:pPr>
            <a:r>
              <a:rPr lang="en-US" sz="1400" b="1" kern="0">
                <a:solidFill>
                  <a:srgbClr val="4C4C4C"/>
                </a:solidFill>
                <a:latin typeface="Calibri" pitchFamily="34"/>
                <a:cs typeface="Times New Roman" pitchFamily="18"/>
              </a:rPr>
              <a:t>COE- </a:t>
            </a:r>
            <a:r>
              <a:rPr lang="en-US" sz="1400" kern="0">
                <a:solidFill>
                  <a:srgbClr val="4C4C4C"/>
                </a:solidFill>
                <a:latin typeface="Calibri" pitchFamily="34"/>
                <a:cs typeface="Times New Roman" pitchFamily="18"/>
              </a:rPr>
              <a:t>share best practices, process and scalable learnings globally.-Diversity, Equity &amp; Inclusion</a:t>
            </a:r>
          </a:p>
          <a:p>
            <a:pPr marL="754059" lvl="1" indent="-342900">
              <a:lnSpc>
                <a:spcPct val="107000"/>
              </a:lnSpc>
              <a:spcBef>
                <a:spcPts val="0"/>
              </a:spcBef>
              <a:buClr>
                <a:srgbClr val="7F7F7F"/>
              </a:buClr>
              <a:buSzPct val="80000"/>
              <a:buFont typeface="Symbol" pitchFamily="18"/>
              <a:buChar char=""/>
              <a:tabLst>
                <a:tab pos="457200" algn="l"/>
              </a:tabLst>
            </a:pPr>
            <a:endParaRPr lang="en-US" sz="1400" kern="0">
              <a:solidFill>
                <a:srgbClr val="4C4C4C"/>
              </a:solidFill>
              <a:latin typeface="Calibri" pitchFamily="34"/>
              <a:cs typeface="Times New Roman" pitchFamily="18"/>
            </a:endParaRPr>
          </a:p>
          <a:p>
            <a:pPr marL="754059" lvl="1" indent="-342900">
              <a:lnSpc>
                <a:spcPct val="107000"/>
              </a:lnSpc>
              <a:spcBef>
                <a:spcPts val="0"/>
              </a:spcBef>
              <a:buClr>
                <a:srgbClr val="7F7F7F"/>
              </a:buClr>
              <a:buSzPct val="80000"/>
              <a:buFont typeface="Symbol" pitchFamily="18"/>
              <a:buChar char=""/>
              <a:tabLst>
                <a:tab pos="457200" algn="l"/>
              </a:tabLst>
            </a:pPr>
            <a:r>
              <a:rPr lang="en-US" sz="1400" b="1" kern="0">
                <a:solidFill>
                  <a:srgbClr val="4C4C4C"/>
                </a:solidFill>
                <a:latin typeface="Calibri" pitchFamily="34"/>
                <a:cs typeface="Times New Roman" pitchFamily="18"/>
              </a:rPr>
              <a:t>Internal collaboration </a:t>
            </a:r>
            <a:r>
              <a:rPr lang="en-US" sz="1400" kern="0">
                <a:solidFill>
                  <a:srgbClr val="4C4C4C"/>
                </a:solidFill>
                <a:latin typeface="Calibri" pitchFamily="34"/>
                <a:cs typeface="Times New Roman" pitchFamily="18"/>
              </a:rPr>
              <a:t>for greatest external impact-OGC/HR, GSM, CSM and BU’s</a:t>
            </a:r>
          </a:p>
          <a:p>
            <a:pPr marL="0" lvl="0" indent="0">
              <a:lnSpc>
                <a:spcPct val="100000"/>
              </a:lnSpc>
              <a:spcBef>
                <a:spcPts val="0"/>
              </a:spcBef>
              <a:spcAft>
                <a:spcPts val="800"/>
              </a:spcAft>
              <a:buNone/>
            </a:pPr>
            <a:endParaRPr lang="en-US" sz="1400" kern="0">
              <a:solidFill>
                <a:srgbClr val="4C4C4C"/>
              </a:solidFill>
              <a:latin typeface="Barlow"/>
            </a:endParaRPr>
          </a:p>
        </p:txBody>
      </p:sp>
      <p:sp>
        <p:nvSpPr>
          <p:cNvPr id="3" name="Text Placeholder 7">
            <a:extLst>
              <a:ext uri="{FF2B5EF4-FFF2-40B4-BE49-F238E27FC236}">
                <a16:creationId xmlns:a16="http://schemas.microsoft.com/office/drawing/2014/main" id="{FA572D6D-DD28-4C68-99F7-0B3774FE5E3F}"/>
              </a:ext>
            </a:extLst>
          </p:cNvPr>
          <p:cNvSpPr txBox="1">
            <a:spLocks noGrp="1"/>
          </p:cNvSpPr>
          <p:nvPr>
            <p:ph type="body" sz="quarter" idx="4294967295"/>
          </p:nvPr>
        </p:nvSpPr>
        <p:spPr>
          <a:xfrm>
            <a:off x="381743" y="1598572"/>
            <a:ext cx="3590492" cy="404036"/>
          </a:xfrm>
          <a:prstGeom prst="rect">
            <a:avLst/>
          </a:prstGeom>
          <a:solidFill>
            <a:srgbClr val="003E7E"/>
          </a:solidFill>
          <a:ln>
            <a:noFill/>
          </a:ln>
        </p:spPr>
        <p:txBody>
          <a:bodyPr vert="horz" wrap="square" lIns="91440" tIns="45720" rIns="91440" bIns="45720" anchor="t" anchorCtr="1" compatLnSpc="1">
            <a:spAutoFit/>
          </a:bodyPr>
          <a:lstStyle/>
          <a:p>
            <a:pPr marL="0" lvl="0" indent="0" algn="ctr">
              <a:lnSpc>
                <a:spcPct val="100000"/>
              </a:lnSpc>
              <a:spcBef>
                <a:spcPts val="0"/>
              </a:spcBef>
              <a:spcAft>
                <a:spcPts val="800"/>
              </a:spcAft>
              <a:buNone/>
            </a:pPr>
            <a:r>
              <a:rPr lang="en-US" sz="1600" b="1" kern="0">
                <a:solidFill>
                  <a:srgbClr val="FFFFFF"/>
                </a:solidFill>
                <a:latin typeface="Barlow"/>
              </a:rPr>
              <a:t>Access &amp; Sustainability</a:t>
            </a:r>
          </a:p>
        </p:txBody>
      </p:sp>
      <p:sp>
        <p:nvSpPr>
          <p:cNvPr id="4" name="Text Placeholder 8">
            <a:extLst>
              <a:ext uri="{FF2B5EF4-FFF2-40B4-BE49-F238E27FC236}">
                <a16:creationId xmlns:a16="http://schemas.microsoft.com/office/drawing/2014/main" id="{4C7E5D89-4A4B-434C-B67B-0B48C8416AFA}"/>
              </a:ext>
            </a:extLst>
          </p:cNvPr>
          <p:cNvSpPr txBox="1">
            <a:spLocks noGrp="1"/>
          </p:cNvSpPr>
          <p:nvPr>
            <p:ph type="body" sz="quarter" idx="4294967295"/>
          </p:nvPr>
        </p:nvSpPr>
        <p:spPr>
          <a:xfrm>
            <a:off x="3945398" y="2234610"/>
            <a:ext cx="4046073" cy="3073920"/>
          </a:xfrm>
          <a:prstGeom prst="rect">
            <a:avLst/>
          </a:prstGeom>
          <a:noFill/>
          <a:ln>
            <a:noFill/>
          </a:ln>
        </p:spPr>
        <p:txBody>
          <a:bodyPr vert="horz" wrap="square" lIns="91440" tIns="45720" rIns="91440" bIns="45720" anchor="t" anchorCtr="0" compatLnSpc="1">
            <a:spAutoFit/>
          </a:bodyPr>
          <a:lstStyle/>
          <a:p>
            <a:pPr marL="754059" lvl="1" indent="-342900">
              <a:lnSpc>
                <a:spcPct val="107000"/>
              </a:lnSpc>
              <a:spcBef>
                <a:spcPts val="0"/>
              </a:spcBef>
              <a:buClr>
                <a:srgbClr val="7F7F7F"/>
              </a:buClr>
              <a:buSzPct val="80000"/>
              <a:buFont typeface="Symbol" pitchFamily="18"/>
              <a:buChar char=""/>
              <a:tabLst>
                <a:tab pos="457200" algn="l"/>
              </a:tabLst>
            </a:pPr>
            <a:r>
              <a:rPr lang="en-US" sz="1400" b="1" kern="0">
                <a:solidFill>
                  <a:srgbClr val="4C4C4C"/>
                </a:solidFill>
                <a:latin typeface="Calibri" pitchFamily="34"/>
                <a:cs typeface="Times New Roman" pitchFamily="18"/>
              </a:rPr>
              <a:t>Reference projects</a:t>
            </a:r>
            <a:r>
              <a:rPr lang="en-US" sz="1400" kern="0">
                <a:solidFill>
                  <a:srgbClr val="4C4C4C"/>
                </a:solidFill>
                <a:latin typeface="Calibri" pitchFamily="34"/>
                <a:cs typeface="Times New Roman" pitchFamily="18"/>
              </a:rPr>
              <a:t>-learn from each project and continuously improve with project management for small through complex projects- “proposal to execution” linked to strategy</a:t>
            </a:r>
          </a:p>
          <a:p>
            <a:pPr marL="869951" lvl="2" indent="-342900">
              <a:lnSpc>
                <a:spcPct val="107000"/>
              </a:lnSpc>
              <a:spcBef>
                <a:spcPts val="0"/>
              </a:spcBef>
              <a:buClr>
                <a:srgbClr val="7F7F7F"/>
              </a:buClr>
              <a:buSzPct val="80000"/>
              <a:buFont typeface="Symbol" pitchFamily="18"/>
              <a:buChar char=""/>
              <a:tabLst>
                <a:tab pos="457200" algn="l"/>
              </a:tabLst>
            </a:pPr>
            <a:endParaRPr lang="en-US" sz="1400" kern="0">
              <a:solidFill>
                <a:srgbClr val="4C4C4C"/>
              </a:solidFill>
              <a:latin typeface="Calibri" pitchFamily="34"/>
              <a:cs typeface="Times New Roman" pitchFamily="18"/>
            </a:endParaRPr>
          </a:p>
          <a:p>
            <a:pPr marL="754059" lvl="1" indent="-342900">
              <a:lnSpc>
                <a:spcPct val="107000"/>
              </a:lnSpc>
              <a:spcBef>
                <a:spcPts val="0"/>
              </a:spcBef>
              <a:buClr>
                <a:srgbClr val="7F7F7F"/>
              </a:buClr>
              <a:buSzPct val="80000"/>
              <a:buFont typeface="Symbol" pitchFamily="18"/>
              <a:buChar char=""/>
              <a:tabLst>
                <a:tab pos="457200" algn="l"/>
              </a:tabLst>
            </a:pPr>
            <a:r>
              <a:rPr lang="en-US" sz="1400" b="1" kern="0">
                <a:solidFill>
                  <a:srgbClr val="4C4C4C"/>
                </a:solidFill>
                <a:latin typeface="Calibri" pitchFamily="34"/>
                <a:cs typeface="Times New Roman" pitchFamily="18"/>
              </a:rPr>
              <a:t>ROK Eco-system </a:t>
            </a:r>
            <a:r>
              <a:rPr lang="en-US" sz="1400" kern="0">
                <a:solidFill>
                  <a:srgbClr val="4C4C4C"/>
                </a:solidFill>
                <a:latin typeface="Calibri" pitchFamily="34"/>
                <a:cs typeface="Times New Roman" pitchFamily="18"/>
              </a:rPr>
              <a:t>engagement with alliance partners, SI’s, SP’s, end-users, Distributors</a:t>
            </a:r>
          </a:p>
          <a:p>
            <a:pPr marL="754059" lvl="1" indent="-342900">
              <a:lnSpc>
                <a:spcPct val="107000"/>
              </a:lnSpc>
              <a:spcBef>
                <a:spcPts val="0"/>
              </a:spcBef>
              <a:buClr>
                <a:srgbClr val="7F7F7F"/>
              </a:buClr>
              <a:buSzPct val="80000"/>
              <a:buFont typeface="Symbol" pitchFamily="18"/>
              <a:buChar char=""/>
              <a:tabLst>
                <a:tab pos="457200" algn="l"/>
              </a:tabLst>
            </a:pPr>
            <a:endParaRPr lang="en-US" sz="1400" kern="0">
              <a:solidFill>
                <a:srgbClr val="4C4C4C"/>
              </a:solidFill>
              <a:latin typeface="Calibri" pitchFamily="34"/>
              <a:cs typeface="Times New Roman" pitchFamily="18"/>
            </a:endParaRPr>
          </a:p>
          <a:p>
            <a:pPr marL="754059" lvl="1" indent="-342900">
              <a:lnSpc>
                <a:spcPct val="107000"/>
              </a:lnSpc>
              <a:spcBef>
                <a:spcPts val="0"/>
              </a:spcBef>
              <a:buClr>
                <a:srgbClr val="7F7F7F"/>
              </a:buClr>
              <a:buSzPct val="80000"/>
              <a:buFont typeface="Symbol" pitchFamily="18"/>
              <a:buChar char=""/>
              <a:tabLst>
                <a:tab pos="457200" algn="l"/>
              </a:tabLst>
            </a:pPr>
            <a:r>
              <a:rPr lang="en-US" sz="1400" b="1" kern="0">
                <a:solidFill>
                  <a:srgbClr val="4C4C4C"/>
                </a:solidFill>
                <a:latin typeface="Calibri" pitchFamily="34"/>
                <a:cs typeface="Times New Roman" pitchFamily="18"/>
              </a:rPr>
              <a:t>Academic Network </a:t>
            </a:r>
            <a:r>
              <a:rPr lang="en-US" sz="1400" kern="0">
                <a:solidFill>
                  <a:srgbClr val="4C4C4C"/>
                </a:solidFill>
                <a:latin typeface="Calibri" pitchFamily="34"/>
                <a:cs typeface="Times New Roman" pitchFamily="18"/>
              </a:rPr>
              <a:t>and eco-system partnering to maximize impact and scalability</a:t>
            </a:r>
          </a:p>
          <a:p>
            <a:pPr marL="0" lvl="0" indent="0">
              <a:lnSpc>
                <a:spcPct val="100000"/>
              </a:lnSpc>
              <a:spcBef>
                <a:spcPts val="0"/>
              </a:spcBef>
              <a:spcAft>
                <a:spcPts val="800"/>
              </a:spcAft>
              <a:buNone/>
            </a:pPr>
            <a:endParaRPr lang="en-US" sz="1400" kern="0">
              <a:solidFill>
                <a:srgbClr val="4C4C4C"/>
              </a:solidFill>
              <a:latin typeface="Barlow"/>
            </a:endParaRPr>
          </a:p>
        </p:txBody>
      </p:sp>
      <p:sp>
        <p:nvSpPr>
          <p:cNvPr id="5" name="Text Placeholder 9">
            <a:extLst>
              <a:ext uri="{FF2B5EF4-FFF2-40B4-BE49-F238E27FC236}">
                <a16:creationId xmlns:a16="http://schemas.microsoft.com/office/drawing/2014/main" id="{FE41A230-EB70-4622-8480-D171D92C5841}"/>
              </a:ext>
            </a:extLst>
          </p:cNvPr>
          <p:cNvSpPr txBox="1">
            <a:spLocks noGrp="1"/>
          </p:cNvSpPr>
          <p:nvPr>
            <p:ph type="body" sz="quarter" idx="4294967295"/>
          </p:nvPr>
        </p:nvSpPr>
        <p:spPr>
          <a:xfrm>
            <a:off x="4304821" y="1598572"/>
            <a:ext cx="3590492" cy="404036"/>
          </a:xfrm>
          <a:prstGeom prst="rect">
            <a:avLst/>
          </a:prstGeom>
          <a:solidFill>
            <a:srgbClr val="00AEEF"/>
          </a:solidFill>
          <a:ln>
            <a:noFill/>
          </a:ln>
        </p:spPr>
        <p:txBody>
          <a:bodyPr vert="horz" wrap="square" lIns="91440" tIns="45720" rIns="91440" bIns="45720" anchor="t" anchorCtr="1" compatLnSpc="1">
            <a:spAutoFit/>
          </a:bodyPr>
          <a:lstStyle/>
          <a:p>
            <a:pPr marL="0" lvl="0" indent="0" algn="ctr">
              <a:lnSpc>
                <a:spcPct val="100000"/>
              </a:lnSpc>
              <a:spcBef>
                <a:spcPts val="0"/>
              </a:spcBef>
              <a:spcAft>
                <a:spcPts val="800"/>
              </a:spcAft>
              <a:buNone/>
            </a:pPr>
            <a:r>
              <a:rPr lang="en-US" sz="1600" b="1" kern="0">
                <a:solidFill>
                  <a:srgbClr val="FFFFFF"/>
                </a:solidFill>
                <a:latin typeface="Barlow"/>
              </a:rPr>
              <a:t>Thought Leadership &amp; Partnering</a:t>
            </a:r>
          </a:p>
        </p:txBody>
      </p:sp>
      <p:sp>
        <p:nvSpPr>
          <p:cNvPr id="6" name="Text Placeholder 18">
            <a:extLst>
              <a:ext uri="{FF2B5EF4-FFF2-40B4-BE49-F238E27FC236}">
                <a16:creationId xmlns:a16="http://schemas.microsoft.com/office/drawing/2014/main" id="{AEC6A773-F0F3-4C3E-B816-69FB8A02874D}"/>
              </a:ext>
            </a:extLst>
          </p:cNvPr>
          <p:cNvSpPr txBox="1">
            <a:spLocks noGrp="1"/>
          </p:cNvSpPr>
          <p:nvPr>
            <p:ph type="body" sz="quarter" idx="4294967295"/>
          </p:nvPr>
        </p:nvSpPr>
        <p:spPr>
          <a:xfrm>
            <a:off x="8133249" y="2234610"/>
            <a:ext cx="3590492" cy="2615394"/>
          </a:xfrm>
          <a:prstGeom prst="rect">
            <a:avLst/>
          </a:prstGeom>
          <a:noFill/>
          <a:ln>
            <a:noFill/>
          </a:ln>
        </p:spPr>
        <p:txBody>
          <a:bodyPr vert="horz" wrap="square" lIns="91440" tIns="45720" rIns="91440" bIns="45720" anchor="t" anchorCtr="0" compatLnSpc="1">
            <a:spAutoFit/>
          </a:bodyPr>
          <a:lstStyle/>
          <a:p>
            <a:pPr marL="754059" lvl="1" indent="-342900">
              <a:lnSpc>
                <a:spcPct val="107000"/>
              </a:lnSpc>
              <a:spcBef>
                <a:spcPts val="0"/>
              </a:spcBef>
              <a:buClr>
                <a:srgbClr val="7F7F7F"/>
              </a:buClr>
              <a:buSzPct val="80000"/>
              <a:buFont typeface="Symbol" pitchFamily="18"/>
              <a:buChar char=""/>
              <a:tabLst>
                <a:tab pos="457200" algn="l"/>
              </a:tabLst>
            </a:pPr>
            <a:r>
              <a:rPr lang="en-US" sz="1400" b="1" kern="0">
                <a:solidFill>
                  <a:srgbClr val="4C4C4C"/>
                </a:solidFill>
                <a:latin typeface="Calibri" pitchFamily="34"/>
                <a:cs typeface="Times New Roman" pitchFamily="18"/>
              </a:rPr>
              <a:t>Engagement framework </a:t>
            </a:r>
            <a:r>
              <a:rPr lang="en-US" sz="1400" kern="0">
                <a:solidFill>
                  <a:srgbClr val="4C4C4C"/>
                </a:solidFill>
                <a:latin typeface="Calibri" pitchFamily="34"/>
                <a:cs typeface="Times New Roman" pitchFamily="18"/>
              </a:rPr>
              <a:t>for institutions- school, community college, University, Institute –</a:t>
            </a:r>
            <a:r>
              <a:rPr lang="en-US" sz="1400" u="sng" kern="0">
                <a:solidFill>
                  <a:srgbClr val="4C4C4C"/>
                </a:solidFill>
                <a:latin typeface="Calibri" pitchFamily="34"/>
                <a:cs typeface="Times New Roman" pitchFamily="18"/>
              </a:rPr>
              <a:t>curriculum, facility, process</a:t>
            </a:r>
          </a:p>
          <a:p>
            <a:pPr marL="754059" lvl="1" indent="-342900">
              <a:lnSpc>
                <a:spcPct val="107000"/>
              </a:lnSpc>
              <a:spcBef>
                <a:spcPts val="0"/>
              </a:spcBef>
              <a:buClr>
                <a:srgbClr val="7F7F7F"/>
              </a:buClr>
              <a:buSzPct val="80000"/>
              <a:buFont typeface="Symbol" pitchFamily="18"/>
              <a:buChar char=""/>
              <a:tabLst>
                <a:tab pos="457200" algn="l"/>
              </a:tabLst>
            </a:pPr>
            <a:endParaRPr lang="en-US" sz="1400" kern="0">
              <a:solidFill>
                <a:srgbClr val="4C4C4C"/>
              </a:solidFill>
              <a:latin typeface="Calibri" pitchFamily="34"/>
              <a:cs typeface="Times New Roman" pitchFamily="18"/>
            </a:endParaRPr>
          </a:p>
          <a:p>
            <a:pPr marL="754059" lvl="1" indent="-342900">
              <a:lnSpc>
                <a:spcPct val="107000"/>
              </a:lnSpc>
              <a:spcBef>
                <a:spcPts val="0"/>
              </a:spcBef>
              <a:buClr>
                <a:srgbClr val="7F7F7F"/>
              </a:buClr>
              <a:buSzPct val="80000"/>
              <a:buFont typeface="Symbol" pitchFamily="18"/>
              <a:buChar char=""/>
              <a:tabLst>
                <a:tab pos="457200" algn="l"/>
              </a:tabLst>
            </a:pPr>
            <a:r>
              <a:rPr lang="en-US" sz="1400" b="1" kern="0">
                <a:solidFill>
                  <a:srgbClr val="4C4C4C"/>
                </a:solidFill>
                <a:latin typeface="Calibri" pitchFamily="34"/>
                <a:cs typeface="Times New Roman" pitchFamily="18"/>
              </a:rPr>
              <a:t>Industry led workforce development </a:t>
            </a:r>
            <a:r>
              <a:rPr lang="en-US" sz="1400" kern="0">
                <a:solidFill>
                  <a:srgbClr val="4C4C4C"/>
                </a:solidFill>
                <a:latin typeface="Calibri" pitchFamily="34"/>
                <a:cs typeface="Times New Roman" pitchFamily="18"/>
              </a:rPr>
              <a:t>approach to programs-pro-active </a:t>
            </a:r>
          </a:p>
          <a:p>
            <a:pPr marL="754059" lvl="1" indent="-342900">
              <a:lnSpc>
                <a:spcPct val="107000"/>
              </a:lnSpc>
              <a:spcBef>
                <a:spcPts val="0"/>
              </a:spcBef>
              <a:buClr>
                <a:srgbClr val="7F7F7F"/>
              </a:buClr>
              <a:buSzPct val="80000"/>
              <a:buFont typeface="Symbol" pitchFamily="18"/>
              <a:buChar char=""/>
              <a:tabLst>
                <a:tab pos="457200" algn="l"/>
              </a:tabLst>
            </a:pPr>
            <a:endParaRPr lang="en-US" sz="1400" kern="0">
              <a:solidFill>
                <a:srgbClr val="4C4C4C"/>
              </a:solidFill>
              <a:latin typeface="Calibri" pitchFamily="34"/>
              <a:cs typeface="Times New Roman" pitchFamily="18"/>
            </a:endParaRPr>
          </a:p>
          <a:p>
            <a:pPr marL="754059" lvl="1" indent="-342900">
              <a:lnSpc>
                <a:spcPct val="107000"/>
              </a:lnSpc>
              <a:spcBef>
                <a:spcPts val="0"/>
              </a:spcBef>
              <a:buClr>
                <a:srgbClr val="7F7F7F"/>
              </a:buClr>
              <a:buSzPct val="80000"/>
              <a:buFont typeface="Symbol" pitchFamily="18"/>
              <a:buChar char=""/>
              <a:tabLst>
                <a:tab pos="457200" algn="l"/>
              </a:tabLst>
            </a:pPr>
            <a:r>
              <a:rPr lang="en-US" sz="1400" kern="0">
                <a:solidFill>
                  <a:srgbClr val="4C4C4C"/>
                </a:solidFill>
                <a:latin typeface="Calibri" pitchFamily="34"/>
                <a:cs typeface="Times New Roman" pitchFamily="18"/>
              </a:rPr>
              <a:t>Scalable </a:t>
            </a:r>
            <a:r>
              <a:rPr lang="en-US" sz="1400" b="1" kern="0">
                <a:solidFill>
                  <a:srgbClr val="4C4C4C"/>
                </a:solidFill>
                <a:latin typeface="Calibri" pitchFamily="34"/>
                <a:cs typeface="Times New Roman" pitchFamily="18"/>
              </a:rPr>
              <a:t>Industry 4.0 workforce standards and  certifications</a:t>
            </a:r>
            <a:endParaRPr lang="en-US" sz="1400" b="1" kern="0">
              <a:solidFill>
                <a:srgbClr val="4C4C4C"/>
              </a:solidFill>
              <a:latin typeface="Barlow" pitchFamily="2"/>
            </a:endParaRPr>
          </a:p>
        </p:txBody>
      </p:sp>
      <p:sp>
        <p:nvSpPr>
          <p:cNvPr id="7" name="Text Placeholder 20">
            <a:extLst>
              <a:ext uri="{FF2B5EF4-FFF2-40B4-BE49-F238E27FC236}">
                <a16:creationId xmlns:a16="http://schemas.microsoft.com/office/drawing/2014/main" id="{98BC6A1D-5292-4CF7-8DFD-A684FD2E5836}"/>
              </a:ext>
            </a:extLst>
          </p:cNvPr>
          <p:cNvSpPr txBox="1">
            <a:spLocks noGrp="1"/>
          </p:cNvSpPr>
          <p:nvPr>
            <p:ph type="body" sz="quarter" idx="4294967295"/>
          </p:nvPr>
        </p:nvSpPr>
        <p:spPr>
          <a:xfrm>
            <a:off x="8247549" y="1598572"/>
            <a:ext cx="3590492" cy="404036"/>
          </a:xfrm>
          <a:prstGeom prst="rect">
            <a:avLst/>
          </a:prstGeom>
          <a:solidFill>
            <a:srgbClr val="F9C20A"/>
          </a:solidFill>
          <a:ln>
            <a:noFill/>
          </a:ln>
        </p:spPr>
        <p:txBody>
          <a:bodyPr vert="horz" wrap="square" lIns="91440" tIns="45720" rIns="91440" bIns="45720" anchor="t" anchorCtr="1" compatLnSpc="1">
            <a:spAutoFit/>
          </a:bodyPr>
          <a:lstStyle/>
          <a:p>
            <a:pPr marL="0" lvl="0" indent="0" algn="ctr">
              <a:lnSpc>
                <a:spcPct val="100000"/>
              </a:lnSpc>
              <a:spcBef>
                <a:spcPts val="0"/>
              </a:spcBef>
              <a:spcAft>
                <a:spcPts val="800"/>
              </a:spcAft>
              <a:buNone/>
            </a:pPr>
            <a:r>
              <a:rPr lang="en-US" sz="1600" b="1" kern="0">
                <a:solidFill>
                  <a:srgbClr val="FFFFFF"/>
                </a:solidFill>
                <a:latin typeface="Barlow"/>
              </a:rPr>
              <a:t>Programs &amp; Workforce Standards</a:t>
            </a:r>
          </a:p>
        </p:txBody>
      </p:sp>
      <p:sp>
        <p:nvSpPr>
          <p:cNvPr id="8" name="Title 1">
            <a:extLst>
              <a:ext uri="{FF2B5EF4-FFF2-40B4-BE49-F238E27FC236}">
                <a16:creationId xmlns:a16="http://schemas.microsoft.com/office/drawing/2014/main" id="{92F20C13-5AB8-4D80-92CE-D283F5507A3B}"/>
              </a:ext>
            </a:extLst>
          </p:cNvPr>
          <p:cNvSpPr txBox="1">
            <a:spLocks noGrp="1"/>
          </p:cNvSpPr>
          <p:nvPr>
            <p:ph type="title"/>
          </p:nvPr>
        </p:nvSpPr>
        <p:spPr/>
        <p:txBody>
          <a:bodyPr/>
          <a:lstStyle/>
          <a:p>
            <a:pPr lvl="0"/>
            <a:r>
              <a:rPr lang="en-US"/>
              <a:t>Academic Engagement-COE Pillars</a:t>
            </a:r>
          </a:p>
        </p:txBody>
      </p:sp>
      <p:sp>
        <p:nvSpPr>
          <p:cNvPr id="9" name="Text Placeholder 2">
            <a:extLst>
              <a:ext uri="{FF2B5EF4-FFF2-40B4-BE49-F238E27FC236}">
                <a16:creationId xmlns:a16="http://schemas.microsoft.com/office/drawing/2014/main" id="{FCDD1302-02F6-461F-9E73-8B0C09FE008C}"/>
              </a:ext>
            </a:extLst>
          </p:cNvPr>
          <p:cNvSpPr txBox="1">
            <a:spLocks noGrp="1"/>
          </p:cNvSpPr>
          <p:nvPr>
            <p:ph type="body" sz="quarter" idx="4294967295"/>
          </p:nvPr>
        </p:nvSpPr>
        <p:spPr>
          <a:xfrm>
            <a:off x="381743" y="904551"/>
            <a:ext cx="11428509" cy="348816"/>
          </a:xfrm>
          <a:prstGeom prst="rect">
            <a:avLst/>
          </a:prstGeom>
          <a:noFill/>
          <a:ln>
            <a:noFill/>
          </a:ln>
        </p:spPr>
        <p:txBody>
          <a:bodyPr vert="horz" wrap="square" lIns="91440" tIns="45720" rIns="91440" bIns="45720" anchor="t" anchorCtr="0" compatLnSpc="1">
            <a:spAutoFit/>
          </a:bodyPr>
          <a:lstStyle/>
          <a:p>
            <a:pPr marL="0" lvl="0" indent="0">
              <a:lnSpc>
                <a:spcPts val="2000"/>
              </a:lnSpc>
              <a:spcBef>
                <a:spcPts val="0"/>
              </a:spcBef>
              <a:spcAft>
                <a:spcPts val="800"/>
              </a:spcAft>
              <a:buNone/>
            </a:pPr>
            <a:r>
              <a:rPr lang="en-US" sz="1800" kern="0">
                <a:solidFill>
                  <a:srgbClr val="4C4C4C"/>
                </a:solidFill>
                <a:latin typeface="Barlow"/>
              </a:rPr>
              <a:t>Bridge between Industry and Academic Institutions to proactively build the Future workforce</a:t>
            </a:r>
          </a:p>
        </p:txBody>
      </p:sp>
      <p:cxnSp>
        <p:nvCxnSpPr>
          <p:cNvPr id="10" name="Straight Connector 10">
            <a:extLst>
              <a:ext uri="{FF2B5EF4-FFF2-40B4-BE49-F238E27FC236}">
                <a16:creationId xmlns:a16="http://schemas.microsoft.com/office/drawing/2014/main" id="{AD1AB032-BCC0-4EBD-90A1-B6D5D82698ED}"/>
              </a:ext>
            </a:extLst>
          </p:cNvPr>
          <p:cNvCxnSpPr/>
          <p:nvPr/>
        </p:nvCxnSpPr>
        <p:spPr>
          <a:xfrm>
            <a:off x="4142250" y="1550886"/>
            <a:ext cx="0" cy="3530398"/>
          </a:xfrm>
          <a:prstGeom prst="straightConnector1">
            <a:avLst/>
          </a:prstGeom>
          <a:noFill/>
          <a:ln w="25402" cap="rnd">
            <a:solidFill>
              <a:srgbClr val="CCCCCC"/>
            </a:solidFill>
            <a:prstDash val="solid"/>
            <a:round/>
          </a:ln>
        </p:spPr>
      </p:cxnSp>
      <p:cxnSp>
        <p:nvCxnSpPr>
          <p:cNvPr id="11" name="Straight Connector 11">
            <a:extLst>
              <a:ext uri="{FF2B5EF4-FFF2-40B4-BE49-F238E27FC236}">
                <a16:creationId xmlns:a16="http://schemas.microsoft.com/office/drawing/2014/main" id="{DC0E869D-DBB3-409C-BEBB-417C25CD3916}"/>
              </a:ext>
            </a:extLst>
          </p:cNvPr>
          <p:cNvCxnSpPr/>
          <p:nvPr/>
        </p:nvCxnSpPr>
        <p:spPr>
          <a:xfrm>
            <a:off x="8075148" y="1550886"/>
            <a:ext cx="0" cy="3530398"/>
          </a:xfrm>
          <a:prstGeom prst="straightConnector1">
            <a:avLst/>
          </a:prstGeom>
          <a:noFill/>
          <a:ln w="25402" cap="rnd">
            <a:solidFill>
              <a:srgbClr val="CCCCCC"/>
            </a:solidFill>
            <a:prstDash val="solid"/>
            <a:round/>
          </a:ln>
        </p:spPr>
      </p:cxnSp>
      <p:sp>
        <p:nvSpPr>
          <p:cNvPr id="12" name="Text Placeholder 29">
            <a:extLst>
              <a:ext uri="{FF2B5EF4-FFF2-40B4-BE49-F238E27FC236}">
                <a16:creationId xmlns:a16="http://schemas.microsoft.com/office/drawing/2014/main" id="{35B69ACD-62C8-44F2-B7A2-B505B538B0B3}"/>
              </a:ext>
            </a:extLst>
          </p:cNvPr>
          <p:cNvSpPr txBox="1"/>
          <p:nvPr/>
        </p:nvSpPr>
        <p:spPr>
          <a:xfrm>
            <a:off x="5968435" y="5231117"/>
            <a:ext cx="5101638" cy="695574"/>
          </a:xfrm>
          <a:prstGeom prst="rect">
            <a:avLst/>
          </a:prstGeom>
          <a:noFill/>
          <a:ln w="25402" cap="rnd">
            <a:solidFill>
              <a:srgbClr val="003E7E">
                <a:alpha val="0"/>
              </a:srgbClr>
            </a:solidFill>
            <a:prstDash val="solid"/>
            <a:miter/>
          </a:ln>
        </p:spPr>
        <p:txBody>
          <a:bodyPr vert="horz" wrap="square" lIns="91440" tIns="91440" rIns="91440" bIns="109728" anchor="ctr" anchorCtr="1" compatLnSpc="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600" b="1" i="0" u="none" strike="noStrike" kern="0" cap="none" spc="0" normalizeH="0" baseline="0" noProof="0">
                <a:ln>
                  <a:noFill/>
                </a:ln>
                <a:solidFill>
                  <a:srgbClr val="003E7E"/>
                </a:solidFill>
                <a:effectLst/>
                <a:uLnTx/>
                <a:uFillTx/>
                <a:latin typeface="Barlow"/>
                <a:ea typeface="+mn-ea"/>
                <a:cs typeface="+mn-cs"/>
              </a:rPr>
              <a:t>Core consultative team, focused on differentiation, eco-system impact, quality and scale </a:t>
            </a:r>
          </a:p>
        </p:txBody>
      </p:sp>
      <p:sp>
        <p:nvSpPr>
          <p:cNvPr id="13" name="TextBox 15">
            <a:extLst>
              <a:ext uri="{FF2B5EF4-FFF2-40B4-BE49-F238E27FC236}">
                <a16:creationId xmlns:a16="http://schemas.microsoft.com/office/drawing/2014/main" id="{CA08C62E-47B1-4330-9BF7-F5810159BFA5}"/>
              </a:ext>
            </a:extLst>
          </p:cNvPr>
          <p:cNvSpPr txBox="1"/>
          <p:nvPr/>
        </p:nvSpPr>
        <p:spPr>
          <a:xfrm>
            <a:off x="3047237" y="3244336"/>
            <a:ext cx="6094475"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800" b="0" i="0" u="none" strike="noStrike" kern="1200" cap="none" spc="0" normalizeH="0" baseline="0" noProof="0">
                <a:ln>
                  <a:noFill/>
                </a:ln>
                <a:solidFill>
                  <a:srgbClr val="000000"/>
                </a:solidFill>
                <a:effectLst/>
                <a:uLnTx/>
                <a:uFillTx/>
                <a:latin typeface="Times New Roman" pitchFamily="18"/>
                <a:ea typeface="+mn-ea"/>
                <a:cs typeface="+mn-cs"/>
              </a:rPr>
              <a:t> </a:t>
            </a: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pic>
        <p:nvPicPr>
          <p:cNvPr id="14" name="Picture 12">
            <a:extLst>
              <a:ext uri="{FF2B5EF4-FFF2-40B4-BE49-F238E27FC236}">
                <a16:creationId xmlns:a16="http://schemas.microsoft.com/office/drawing/2014/main" id="{55581A0D-531A-461B-AF5B-0AE6D9FBF0EF}"/>
              </a:ext>
            </a:extLst>
          </p:cNvPr>
          <p:cNvPicPr>
            <a:picLocks noChangeAspect="1"/>
          </p:cNvPicPr>
          <p:nvPr/>
        </p:nvPicPr>
        <p:blipFill>
          <a:blip r:embed="rId3"/>
          <a:srcRect l="12416" t="20623"/>
          <a:stretch>
            <a:fillRect/>
          </a:stretch>
        </p:blipFill>
        <p:spPr>
          <a:xfrm>
            <a:off x="86145" y="4867278"/>
            <a:ext cx="3915844" cy="1357783"/>
          </a:xfrm>
          <a:prstGeom prst="rect">
            <a:avLst/>
          </a:prstGeom>
          <a:noFill/>
          <a:ln cap="flat">
            <a:noFill/>
          </a:ln>
        </p:spPr>
      </p:pic>
      <p:sp>
        <p:nvSpPr>
          <p:cNvPr id="16" name="TextBox 15">
            <a:extLst>
              <a:ext uri="{FF2B5EF4-FFF2-40B4-BE49-F238E27FC236}">
                <a16:creationId xmlns:a16="http://schemas.microsoft.com/office/drawing/2014/main" id="{972BAA25-E1C6-4AD0-9604-9B7432D0BCCD}"/>
              </a:ext>
            </a:extLst>
          </p:cNvPr>
          <p:cNvSpPr txBox="1"/>
          <p:nvPr/>
        </p:nvSpPr>
        <p:spPr>
          <a:xfrm>
            <a:off x="8837621" y="6282784"/>
            <a:ext cx="3354379" cy="369332"/>
          </a:xfrm>
          <a:prstGeom prst="rect">
            <a:avLst/>
          </a:prstGeom>
        </p:spPr>
        <p:txBody>
          <a:bodyPr wrap="square" rtlCol="0" anchor="t">
            <a:spAutoFit/>
          </a:bodyPr>
          <a:lstStyle/>
          <a:p>
            <a:pPr marL="171450" indent="-171450" algn="l" defTabSz="914400">
              <a:buClr>
                <a:schemeClr val="bg2"/>
              </a:buClr>
              <a:buFont typeface="Arial" panose="020B0604020202020204" pitchFamily="34" charset="0"/>
              <a:buChar char="•"/>
              <a:tabLst/>
            </a:pPr>
            <a:r>
              <a:rPr lang="en-US" sz="1800" kern="0">
                <a:solidFill>
                  <a:schemeClr val="bg2"/>
                </a:solidFill>
              </a:rPr>
              <a:t>Internal Only – do not share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Chart&#10;&#10;Description automatically generated">
            <a:extLst>
              <a:ext uri="{FF2B5EF4-FFF2-40B4-BE49-F238E27FC236}">
                <a16:creationId xmlns:a16="http://schemas.microsoft.com/office/drawing/2014/main" id="{8960355A-EE15-4C3B-8D6A-7DE5260742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6836" y="-46008"/>
            <a:ext cx="6816945" cy="6816945"/>
          </a:xfrm>
          <a:prstGeom prst="rect">
            <a:avLst/>
          </a:prstGeom>
        </p:spPr>
      </p:pic>
    </p:spTree>
    <p:extLst>
      <p:ext uri="{BB962C8B-B14F-4D97-AF65-F5344CB8AC3E}">
        <p14:creationId xmlns:p14="http://schemas.microsoft.com/office/powerpoint/2010/main" val="531861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lowchart: Delay 16">
            <a:extLst>
              <a:ext uri="{FF2B5EF4-FFF2-40B4-BE49-F238E27FC236}">
                <a16:creationId xmlns:a16="http://schemas.microsoft.com/office/drawing/2014/main" id="{083910AC-0DD6-4F16-9893-9923B904F0C7}"/>
              </a:ext>
            </a:extLst>
          </p:cNvPr>
          <p:cNvSpPr/>
          <p:nvPr/>
        </p:nvSpPr>
        <p:spPr bwMode="auto">
          <a:xfrm rot="16200000">
            <a:off x="4639341" y="3835695"/>
            <a:ext cx="2615609" cy="3429000"/>
          </a:xfrm>
          <a:prstGeom prst="flowChartDelay">
            <a:avLst/>
          </a:prstGeom>
          <a:noFill/>
          <a:ln>
            <a:headEnd/>
            <a:tailEnd/>
          </a:ln>
          <a:effectLst/>
          <a:scene3d>
            <a:camera prst="orthographicFront"/>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rtlCol="0" anchor="ctr">
            <a:prstTxWarp prst="textNoShape">
              <a:avLst/>
            </a:prstTxWarp>
          </a:bodyPr>
          <a:lstStyle/>
          <a:p>
            <a:pPr algn="ctr" defTabSz="914377" eaLnBrk="0" fontAlgn="base" hangingPunct="0">
              <a:spcBef>
                <a:spcPct val="0"/>
              </a:spcBef>
              <a:spcAft>
                <a:spcPct val="0"/>
              </a:spcAft>
            </a:pPr>
            <a:endParaRPr lang="en-US" sz="2400">
              <a:solidFill>
                <a:srgbClr val="000000"/>
              </a:solidFill>
              <a:latin typeface="Arial" charset="0"/>
            </a:endParaRPr>
          </a:p>
        </p:txBody>
      </p:sp>
      <p:sp>
        <p:nvSpPr>
          <p:cNvPr id="34" name="TextBox 33">
            <a:extLst>
              <a:ext uri="{FF2B5EF4-FFF2-40B4-BE49-F238E27FC236}">
                <a16:creationId xmlns:a16="http://schemas.microsoft.com/office/drawing/2014/main" id="{C9D04417-F46F-41EB-957F-CD6524F9C922}"/>
              </a:ext>
            </a:extLst>
          </p:cNvPr>
          <p:cNvSpPr txBox="1"/>
          <p:nvPr/>
        </p:nvSpPr>
        <p:spPr>
          <a:xfrm>
            <a:off x="2179676" y="4695118"/>
            <a:ext cx="1392865" cy="338554"/>
          </a:xfrm>
          <a:prstGeom prst="rect">
            <a:avLst/>
          </a:prstGeom>
        </p:spPr>
        <p:txBody>
          <a:bodyPr wrap="square" rtlCol="0" anchor="t">
            <a:spAutoFit/>
          </a:bodyPr>
          <a:lstStyle/>
          <a:p>
            <a:pPr defTabSz="914377" eaLnBrk="0" fontAlgn="base" hangingPunct="0">
              <a:spcBef>
                <a:spcPct val="0"/>
              </a:spcBef>
              <a:spcAft>
                <a:spcPct val="0"/>
              </a:spcAft>
            </a:pPr>
            <a:r>
              <a:rPr lang="en-US" sz="1600" kern="0">
                <a:solidFill>
                  <a:srgbClr val="FFFFFF"/>
                </a:solidFill>
                <a:latin typeface="Arial" panose="020B0604020202020204" pitchFamily="34" charset="0"/>
              </a:rPr>
              <a:t>Infrastructure</a:t>
            </a:r>
          </a:p>
        </p:txBody>
      </p:sp>
      <p:sp>
        <p:nvSpPr>
          <p:cNvPr id="52" name="Rectangle 51">
            <a:extLst>
              <a:ext uri="{FF2B5EF4-FFF2-40B4-BE49-F238E27FC236}">
                <a16:creationId xmlns:a16="http://schemas.microsoft.com/office/drawing/2014/main" id="{64B44EDE-F090-40D1-BE8F-1CC179BCBA1E}"/>
              </a:ext>
            </a:extLst>
          </p:cNvPr>
          <p:cNvSpPr/>
          <p:nvPr/>
        </p:nvSpPr>
        <p:spPr bwMode="auto">
          <a:xfrm>
            <a:off x="8683761" y="8970673"/>
            <a:ext cx="5994735" cy="469699"/>
          </a:xfrm>
          <a:prstGeom prst="rect">
            <a:avLst/>
          </a:prstGeom>
          <a:solidFill>
            <a:schemeClr val="bg2">
              <a:lumMod val="20000"/>
              <a:lumOff val="80000"/>
            </a:schemeClr>
          </a:solidFill>
          <a:ln>
            <a:headEnd/>
            <a:tailEnd/>
          </a:ln>
          <a:effectLst/>
          <a:scene3d>
            <a:camera prst="orthographicFront"/>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wrap="none" rtlCol="0" anchor="ctr">
            <a:prstTxWarp prst="textNoShape">
              <a:avLst/>
            </a:prstTxWarp>
          </a:bodyPr>
          <a:lstStyle/>
          <a:p>
            <a:pPr algn="ctr" defTabSz="914377" eaLnBrk="0" fontAlgn="base" hangingPunct="0">
              <a:spcBef>
                <a:spcPct val="0"/>
              </a:spcBef>
              <a:spcAft>
                <a:spcPct val="0"/>
              </a:spcAft>
            </a:pPr>
            <a:endParaRPr lang="en-US" sz="2400">
              <a:solidFill>
                <a:srgbClr val="000000"/>
              </a:solidFill>
              <a:latin typeface="Arial" charset="0"/>
            </a:endParaRPr>
          </a:p>
        </p:txBody>
      </p:sp>
      <p:pic>
        <p:nvPicPr>
          <p:cNvPr id="1026" name="Picture 2" descr="Image result for rockwell automation png">
            <a:extLst>
              <a:ext uri="{FF2B5EF4-FFF2-40B4-BE49-F238E27FC236}">
                <a16:creationId xmlns:a16="http://schemas.microsoft.com/office/drawing/2014/main" id="{E8BE450F-51C3-483B-87F0-8D97442ACD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6343605"/>
            <a:ext cx="1310055" cy="3034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ptc png">
            <a:extLst>
              <a:ext uri="{FF2B5EF4-FFF2-40B4-BE49-F238E27FC236}">
                <a16:creationId xmlns:a16="http://schemas.microsoft.com/office/drawing/2014/main" id="{A416FDD3-737E-44D9-AAC8-9431F655F3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1121" y="6343604"/>
            <a:ext cx="1007424" cy="3912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icrosoft">
            <a:extLst>
              <a:ext uri="{FF2B5EF4-FFF2-40B4-BE49-F238E27FC236}">
                <a16:creationId xmlns:a16="http://schemas.microsoft.com/office/drawing/2014/main" id="{B10CA970-BEC7-4C76-B5C8-46295A13A4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0033" y="6232065"/>
            <a:ext cx="1228711" cy="614356"/>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808FF909-C133-469C-8F3D-AAEF769FF448}"/>
              </a:ext>
            </a:extLst>
          </p:cNvPr>
          <p:cNvSpPr txBox="1"/>
          <p:nvPr/>
        </p:nvSpPr>
        <p:spPr>
          <a:xfrm>
            <a:off x="19665" y="5940675"/>
            <a:ext cx="12192000" cy="338554"/>
          </a:xfrm>
          <a:prstGeom prst="rect">
            <a:avLst/>
          </a:prstGeom>
        </p:spPr>
        <p:txBody>
          <a:bodyPr wrap="square" rtlCol="0" anchor="t">
            <a:spAutoFit/>
          </a:bodyPr>
          <a:lstStyle/>
          <a:p>
            <a:pPr algn="ctr" defTabSz="914377" eaLnBrk="0" fontAlgn="base" hangingPunct="0">
              <a:spcBef>
                <a:spcPct val="0"/>
              </a:spcBef>
              <a:spcAft>
                <a:spcPct val="0"/>
              </a:spcAft>
            </a:pPr>
            <a:r>
              <a:rPr lang="en-US" sz="1600" kern="0">
                <a:solidFill>
                  <a:srgbClr val="FFFFFF"/>
                </a:solidFill>
                <a:latin typeface="Arial" panose="020B0604020202020204" pitchFamily="34" charset="0"/>
              </a:rPr>
              <a:t>Together partners create transformational change</a:t>
            </a:r>
          </a:p>
        </p:txBody>
      </p:sp>
      <p:pic>
        <p:nvPicPr>
          <p:cNvPr id="48" name="Picture 47" descr="A picture containing drawing&#10;&#10;Description automatically generated">
            <a:extLst>
              <a:ext uri="{FF2B5EF4-FFF2-40B4-BE49-F238E27FC236}">
                <a16:creationId xmlns:a16="http://schemas.microsoft.com/office/drawing/2014/main" id="{80E6C36F-3275-4FB2-A558-F54F72651E4D}"/>
              </a:ext>
            </a:extLst>
          </p:cNvPr>
          <p:cNvPicPr>
            <a:picLocks noChangeAspect="1"/>
          </p:cNvPicPr>
          <p:nvPr/>
        </p:nvPicPr>
        <p:blipFill>
          <a:blip r:embed="rId5"/>
          <a:stretch>
            <a:fillRect/>
          </a:stretch>
        </p:blipFill>
        <p:spPr>
          <a:xfrm>
            <a:off x="5994523" y="6049674"/>
            <a:ext cx="961221" cy="961221"/>
          </a:xfrm>
          <a:prstGeom prst="rect">
            <a:avLst/>
          </a:prstGeom>
        </p:spPr>
      </p:pic>
      <p:pic>
        <p:nvPicPr>
          <p:cNvPr id="50" name="Picture 49" descr="A picture containing drawing&#10;&#10;Description automatically generated">
            <a:extLst>
              <a:ext uri="{FF2B5EF4-FFF2-40B4-BE49-F238E27FC236}">
                <a16:creationId xmlns:a16="http://schemas.microsoft.com/office/drawing/2014/main" id="{1B657038-B678-49D1-88D8-8854AC9C1711}"/>
              </a:ext>
            </a:extLst>
          </p:cNvPr>
          <p:cNvPicPr>
            <a:picLocks noChangeAspect="1"/>
          </p:cNvPicPr>
          <p:nvPr/>
        </p:nvPicPr>
        <p:blipFill>
          <a:blip r:embed="rId6"/>
          <a:stretch>
            <a:fillRect/>
          </a:stretch>
        </p:blipFill>
        <p:spPr>
          <a:xfrm>
            <a:off x="8323667" y="6133747"/>
            <a:ext cx="1260131" cy="708824"/>
          </a:xfrm>
          <a:prstGeom prst="rect">
            <a:avLst/>
          </a:prstGeom>
        </p:spPr>
      </p:pic>
      <p:pic>
        <p:nvPicPr>
          <p:cNvPr id="51" name="Picture 50" descr="A picture containing food&#10;&#10;Description automatically generated">
            <a:extLst>
              <a:ext uri="{FF2B5EF4-FFF2-40B4-BE49-F238E27FC236}">
                <a16:creationId xmlns:a16="http://schemas.microsoft.com/office/drawing/2014/main" id="{F9377EC3-DF1D-4249-9EF9-C597C5E8360E}"/>
              </a:ext>
            </a:extLst>
          </p:cNvPr>
          <p:cNvPicPr>
            <a:picLocks noChangeAspect="1"/>
          </p:cNvPicPr>
          <p:nvPr/>
        </p:nvPicPr>
        <p:blipFill rotWithShape="1">
          <a:blip r:embed="rId7"/>
          <a:srcRect l="9798" t="19556" r="8687" b="18467"/>
          <a:stretch/>
        </p:blipFill>
        <p:spPr>
          <a:xfrm>
            <a:off x="7141525" y="6070600"/>
            <a:ext cx="1028636" cy="778149"/>
          </a:xfrm>
          <a:prstGeom prst="rect">
            <a:avLst/>
          </a:prstGeom>
        </p:spPr>
      </p:pic>
      <p:pic>
        <p:nvPicPr>
          <p:cNvPr id="2" name="Picture 1">
            <a:extLst>
              <a:ext uri="{FF2B5EF4-FFF2-40B4-BE49-F238E27FC236}">
                <a16:creationId xmlns:a16="http://schemas.microsoft.com/office/drawing/2014/main" id="{00DC314E-FD4C-4BBA-B4F5-B0FE819DFCD1}"/>
              </a:ext>
            </a:extLst>
          </p:cNvPr>
          <p:cNvPicPr>
            <a:picLocks noChangeAspect="1"/>
          </p:cNvPicPr>
          <p:nvPr/>
        </p:nvPicPr>
        <p:blipFill>
          <a:blip r:embed="rId8"/>
          <a:stretch>
            <a:fillRect/>
          </a:stretch>
        </p:blipFill>
        <p:spPr>
          <a:xfrm>
            <a:off x="0" y="816013"/>
            <a:ext cx="12192000" cy="4530000"/>
          </a:xfrm>
          <a:prstGeom prst="rect">
            <a:avLst/>
          </a:prstGeom>
        </p:spPr>
      </p:pic>
      <p:pic>
        <p:nvPicPr>
          <p:cNvPr id="2050" name="Picture 2" descr="image">
            <a:extLst>
              <a:ext uri="{FF2B5EF4-FFF2-40B4-BE49-F238E27FC236}">
                <a16:creationId xmlns:a16="http://schemas.microsoft.com/office/drawing/2014/main" id="{C8105130-4E8B-48E6-8B37-4FA7BB64DCF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37305" y="6024873"/>
            <a:ext cx="743097" cy="79929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65648764-56CE-45A4-937B-C4DC3F6194A6}"/>
              </a:ext>
            </a:extLst>
          </p:cNvPr>
          <p:cNvSpPr/>
          <p:nvPr/>
        </p:nvSpPr>
        <p:spPr>
          <a:xfrm>
            <a:off x="762374" y="5425146"/>
            <a:ext cx="1523252" cy="369332"/>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defTabSz="1219170" eaLnBrk="0" fontAlgn="base" hangingPunct="0">
              <a:spcBef>
                <a:spcPct val="0"/>
              </a:spcBef>
              <a:spcAft>
                <a:spcPct val="0"/>
              </a:spcAft>
            </a:pPr>
            <a:r>
              <a:rPr lang="en-US" sz="2400">
                <a:solidFill>
                  <a:srgbClr val="000000"/>
                </a:solidFill>
                <a:latin typeface="Arial"/>
              </a:rPr>
              <a:t>Talent</a:t>
            </a:r>
          </a:p>
        </p:txBody>
      </p:sp>
      <p:sp>
        <p:nvSpPr>
          <p:cNvPr id="4" name="TextBox 3">
            <a:extLst>
              <a:ext uri="{FF2B5EF4-FFF2-40B4-BE49-F238E27FC236}">
                <a16:creationId xmlns:a16="http://schemas.microsoft.com/office/drawing/2014/main" id="{A51B79C8-40E9-4917-AD9F-9420461E9638}"/>
              </a:ext>
            </a:extLst>
          </p:cNvPr>
          <p:cNvSpPr txBox="1"/>
          <p:nvPr/>
        </p:nvSpPr>
        <p:spPr>
          <a:xfrm>
            <a:off x="406400" y="136072"/>
            <a:ext cx="5560176" cy="461665"/>
          </a:xfrm>
          <a:prstGeom prst="rect">
            <a:avLst/>
          </a:prstGeom>
          <a:noFill/>
        </p:spPr>
        <p:txBody>
          <a:bodyPr wrap="none" rtlCol="0">
            <a:spAutoFit/>
          </a:bodyPr>
          <a:lstStyle/>
          <a:p>
            <a:pPr defTabSz="1219170" eaLnBrk="0" fontAlgn="base" hangingPunct="0">
              <a:spcBef>
                <a:spcPct val="0"/>
              </a:spcBef>
              <a:spcAft>
                <a:spcPct val="0"/>
              </a:spcAft>
            </a:pPr>
            <a:r>
              <a:rPr lang="en-US" sz="2400">
                <a:solidFill>
                  <a:srgbClr val="0056B8">
                    <a:lumMod val="60000"/>
                    <a:lumOff val="40000"/>
                  </a:srgbClr>
                </a:solidFill>
                <a:latin typeface="Arial" panose="020B0604020202020204" pitchFamily="34" charset="0"/>
              </a:rPr>
              <a:t>Digital Manufacturing Adoption - Impact</a:t>
            </a:r>
          </a:p>
        </p:txBody>
      </p:sp>
      <p:sp>
        <p:nvSpPr>
          <p:cNvPr id="5" name="Rectangle: Rounded Corners 4">
            <a:extLst>
              <a:ext uri="{FF2B5EF4-FFF2-40B4-BE49-F238E27FC236}">
                <a16:creationId xmlns:a16="http://schemas.microsoft.com/office/drawing/2014/main" id="{8158D0F7-B9C2-49DC-87D1-8BE84D73F543}"/>
              </a:ext>
            </a:extLst>
          </p:cNvPr>
          <p:cNvSpPr/>
          <p:nvPr/>
        </p:nvSpPr>
        <p:spPr>
          <a:xfrm>
            <a:off x="6096000" y="2108200"/>
            <a:ext cx="1625600" cy="2134189"/>
          </a:xfrm>
          <a:prstGeom prst="roundRect">
            <a:avLst/>
          </a:prstGeom>
          <a:noFill/>
          <a:ln w="12700">
            <a:solidFill>
              <a:srgbClr val="0056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eaLnBrk="0" fontAlgn="base" hangingPunct="0">
              <a:spcBef>
                <a:spcPct val="0"/>
              </a:spcBef>
              <a:spcAft>
                <a:spcPct val="0"/>
              </a:spcAft>
            </a:pPr>
            <a:endParaRPr lang="en-US" sz="2400">
              <a:solidFill>
                <a:srgbClr val="FFFFFF"/>
              </a:solidFill>
              <a:latin typeface="Arial"/>
            </a:endParaRPr>
          </a:p>
        </p:txBody>
      </p:sp>
      <p:sp>
        <p:nvSpPr>
          <p:cNvPr id="18" name="Rectangle: Rounded Corners 17">
            <a:extLst>
              <a:ext uri="{FF2B5EF4-FFF2-40B4-BE49-F238E27FC236}">
                <a16:creationId xmlns:a16="http://schemas.microsoft.com/office/drawing/2014/main" id="{E3F01B32-9372-4893-B211-7C810D962E78}"/>
              </a:ext>
            </a:extLst>
          </p:cNvPr>
          <p:cNvSpPr/>
          <p:nvPr/>
        </p:nvSpPr>
        <p:spPr>
          <a:xfrm>
            <a:off x="4097220" y="2148184"/>
            <a:ext cx="1625600" cy="2134189"/>
          </a:xfrm>
          <a:prstGeom prst="roundRect">
            <a:avLst/>
          </a:prstGeom>
          <a:noFill/>
          <a:ln w="12700">
            <a:solidFill>
              <a:srgbClr val="0056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eaLnBrk="0" fontAlgn="base" hangingPunct="0">
              <a:spcBef>
                <a:spcPct val="0"/>
              </a:spcBef>
              <a:spcAft>
                <a:spcPct val="0"/>
              </a:spcAft>
            </a:pPr>
            <a:endParaRPr lang="en-US" sz="2400">
              <a:solidFill>
                <a:srgbClr val="FFFFFF"/>
              </a:solidFill>
              <a:latin typeface="Arial"/>
            </a:endParaRPr>
          </a:p>
        </p:txBody>
      </p:sp>
      <p:sp>
        <p:nvSpPr>
          <p:cNvPr id="19" name="Rectangle: Rounded Corners 18">
            <a:extLst>
              <a:ext uri="{FF2B5EF4-FFF2-40B4-BE49-F238E27FC236}">
                <a16:creationId xmlns:a16="http://schemas.microsoft.com/office/drawing/2014/main" id="{9A0EB1C3-0F0F-40AE-861E-7DD3C217A232}"/>
              </a:ext>
            </a:extLst>
          </p:cNvPr>
          <p:cNvSpPr/>
          <p:nvPr/>
        </p:nvSpPr>
        <p:spPr>
          <a:xfrm>
            <a:off x="2682321" y="5425145"/>
            <a:ext cx="1868481" cy="369332"/>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defTabSz="1219170" eaLnBrk="0" fontAlgn="base" hangingPunct="0">
              <a:spcBef>
                <a:spcPct val="0"/>
              </a:spcBef>
              <a:spcAft>
                <a:spcPct val="0"/>
              </a:spcAft>
            </a:pPr>
            <a:r>
              <a:rPr lang="en-US" sz="2400">
                <a:solidFill>
                  <a:srgbClr val="000000"/>
                </a:solidFill>
                <a:latin typeface="Arial"/>
              </a:rPr>
              <a:t>Innovation</a:t>
            </a:r>
          </a:p>
        </p:txBody>
      </p:sp>
      <p:sp>
        <p:nvSpPr>
          <p:cNvPr id="20" name="Rectangle: Rounded Corners 19">
            <a:extLst>
              <a:ext uri="{FF2B5EF4-FFF2-40B4-BE49-F238E27FC236}">
                <a16:creationId xmlns:a16="http://schemas.microsoft.com/office/drawing/2014/main" id="{E9C47180-0CA1-472B-8AC6-42B352DF3D25}"/>
              </a:ext>
            </a:extLst>
          </p:cNvPr>
          <p:cNvSpPr/>
          <p:nvPr/>
        </p:nvSpPr>
        <p:spPr>
          <a:xfrm>
            <a:off x="4995018" y="5425145"/>
            <a:ext cx="1523252" cy="369332"/>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defTabSz="1219170" eaLnBrk="0" fontAlgn="base" hangingPunct="0">
              <a:spcBef>
                <a:spcPct val="0"/>
              </a:spcBef>
              <a:spcAft>
                <a:spcPct val="0"/>
              </a:spcAft>
            </a:pPr>
            <a:r>
              <a:rPr lang="en-US" sz="2400">
                <a:solidFill>
                  <a:srgbClr val="000000"/>
                </a:solidFill>
                <a:latin typeface="Arial"/>
              </a:rPr>
              <a:t>Adoption</a:t>
            </a:r>
          </a:p>
        </p:txBody>
      </p:sp>
    </p:spTree>
    <p:extLst>
      <p:ext uri="{BB962C8B-B14F-4D97-AF65-F5344CB8AC3E}">
        <p14:creationId xmlns:p14="http://schemas.microsoft.com/office/powerpoint/2010/main" val="196646374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Image result for unilever logo">
            <a:extLst>
              <a:ext uri="{FF2B5EF4-FFF2-40B4-BE49-F238E27FC236}">
                <a16:creationId xmlns:a16="http://schemas.microsoft.com/office/drawing/2014/main" id="{8BB23CEA-8AE4-41D7-A3F1-E5DBA4DC798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67534" y="212667"/>
            <a:ext cx="686624" cy="759790"/>
          </a:xfrm>
          <a:prstGeom prst="rect">
            <a:avLst/>
          </a:prstGeom>
          <a:noFill/>
          <a:extLst>
            <a:ext uri="{909E8E84-426E-40DD-AFC4-6F175D3DCCD1}">
              <a14:hiddenFill xmlns:a14="http://schemas.microsoft.com/office/drawing/2010/main">
                <a:solidFill>
                  <a:srgbClr val="FFFFFF"/>
                </a:solidFill>
              </a14:hiddenFill>
            </a:ext>
          </a:extLst>
        </p:spPr>
      </p:pic>
      <p:pic>
        <p:nvPicPr>
          <p:cNvPr id="218" name="Picture 6" descr="Media — The Marsden Group">
            <a:extLst>
              <a:ext uri="{FF2B5EF4-FFF2-40B4-BE49-F238E27FC236}">
                <a16:creationId xmlns:a16="http://schemas.microsoft.com/office/drawing/2014/main" id="{DFB68416-0748-4986-A3C5-426672BBC7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65751" y="94221"/>
            <a:ext cx="1122956" cy="7486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FDDA5D6-710F-4315-B97A-8AC4B7E4B90B}"/>
              </a:ext>
            </a:extLst>
          </p:cNvPr>
          <p:cNvSpPr txBox="1"/>
          <p:nvPr/>
        </p:nvSpPr>
        <p:spPr>
          <a:xfrm>
            <a:off x="1139600" y="4973951"/>
            <a:ext cx="11719841" cy="153888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panose="020B0502040204020203" pitchFamily="34" charset="0"/>
                <a:ea typeface="+mn-ea"/>
                <a:cs typeface="+mn-cs"/>
              </a:rPr>
              <a:t>Digital Twin + AI -</a:t>
            </a:r>
            <a:r>
              <a:rPr kumimoji="0" lang="en-US" sz="1800" b="1" i="0" u="none" strike="noStrike" kern="1200" cap="none" spc="0" normalizeH="0" baseline="0" noProof="0">
                <a:ln>
                  <a:noFill/>
                </a:ln>
                <a:solidFill>
                  <a:srgbClr val="00BCF2"/>
                </a:solidFill>
                <a:effectLst/>
                <a:uLnTx/>
                <a:uFillTx/>
                <a:latin typeface="Segoe UI" panose="020B0502040204020203" pitchFamily="34" charset="0"/>
                <a:ea typeface="+mn-ea"/>
                <a:cs typeface="+mn-cs"/>
              </a:rPr>
              <a:t>   </a:t>
            </a:r>
            <a:r>
              <a:rPr kumimoji="0" lang="fr-BE"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panose="020B0502040204020203" pitchFamily="34" charset="0"/>
                <a:ea typeface="+mn-ea"/>
                <a:cs typeface="+mn-cs"/>
              </a:rPr>
              <a:t> </a:t>
            </a:r>
            <a:r>
              <a:rPr kumimoji="0" lang="fr-BE"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t>
            </a:r>
            <a:r>
              <a:rPr kumimoji="0" lang="fr-BE" sz="2000" b="0" i="1"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2,5 millions euro </a:t>
            </a:r>
            <a:r>
              <a:rPr kumimoji="0" lang="fr-BE" sz="2000" b="0" i="1"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rPr>
              <a:t>savings</a:t>
            </a:r>
            <a:r>
              <a:rPr kumimoji="0" lang="fr-BE" sz="2000" b="0" i="1"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 </a:t>
            </a:r>
            <a:r>
              <a:rPr kumimoji="0" lang="fr-BE"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 Unilever, Dave Penrith, Chief Engineer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fr-BE"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BE"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fr-BE" sz="2000" b="1" i="0" u="none" strike="noStrike" kern="1200" cap="none" spc="0" normalizeH="0" baseline="0" noProof="0">
                <a:ln>
                  <a:noFill/>
                </a:ln>
                <a:solidFill>
                  <a:srgbClr val="0078D4"/>
                </a:solidFill>
                <a:effectLst/>
                <a:uLnTx/>
                <a:uFillTx/>
                <a:latin typeface="Segoe UI" panose="020B0502040204020203" pitchFamily="34" charset="0"/>
                <a:ea typeface="+mn-ea"/>
                <a:cs typeface="+mn-cs"/>
              </a:rPr>
              <a:t>Soap-</a:t>
            </a:r>
            <a:r>
              <a:rPr kumimoji="0" lang="fr-BE" sz="2000" b="1" i="0" u="none" strike="noStrike" kern="1200" cap="none" spc="0" normalizeH="0" baseline="0" noProof="0" err="1">
                <a:ln>
                  <a:noFill/>
                </a:ln>
                <a:solidFill>
                  <a:srgbClr val="0078D4"/>
                </a:solidFill>
                <a:effectLst/>
                <a:uLnTx/>
                <a:uFillTx/>
                <a:latin typeface="Segoe UI" panose="020B0502040204020203" pitchFamily="34" charset="0"/>
                <a:ea typeface="+mn-ea"/>
                <a:cs typeface="+mn-cs"/>
              </a:rPr>
              <a:t>making</a:t>
            </a:r>
            <a:r>
              <a:rPr kumimoji="0" lang="fr-BE" sz="1800" b="1" i="0" u="none" strike="noStrike" kern="1200" cap="none" spc="0" normalizeH="0" baseline="0" noProof="0">
                <a:ln>
                  <a:noFill/>
                </a:ln>
                <a:solidFill>
                  <a:srgbClr val="0078D4"/>
                </a:solidFill>
                <a:effectLst/>
                <a:uLnTx/>
                <a:uFillTx/>
                <a:latin typeface="Segoe UI" panose="020B0502040204020203" pitchFamily="34" charset="0"/>
                <a:ea typeface="+mn-ea"/>
                <a:cs typeface="+mn-cs"/>
              </a:rPr>
              <a:t>  </a:t>
            </a:r>
            <a:r>
              <a:rPr kumimoji="0" lang="fr-BE"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control variable real-time </a:t>
            </a:r>
            <a:r>
              <a:rPr kumimoji="0" lang="fr-BE" sz="20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rPr>
              <a:t>using</a:t>
            </a:r>
            <a:r>
              <a:rPr kumimoji="0" lang="fr-BE"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 Advanced Process Control  for optimal </a:t>
            </a:r>
            <a:r>
              <a:rPr kumimoji="0" lang="fr-BE" sz="20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rPr>
              <a:t>consistency</a:t>
            </a:r>
            <a:r>
              <a:rPr kumimoji="0" lang="fr-BE"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 in « soap-</a:t>
            </a:r>
            <a:r>
              <a:rPr kumimoji="0" lang="fr-BE" sz="20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rPr>
              <a:t>making</a:t>
            </a:r>
            <a:r>
              <a:rPr kumimoji="0" lang="fr-BE"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 »  </a:t>
            </a:r>
            <a:r>
              <a:rPr kumimoji="0" lang="fr-BE" sz="2000" b="0" i="1"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rPr>
              <a:t>operators</a:t>
            </a:r>
            <a:r>
              <a:rPr kumimoji="0" lang="fr-BE" sz="2000" b="0" i="1"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 </a:t>
            </a:r>
            <a:r>
              <a:rPr kumimoji="0" lang="fr-BE" sz="2000" b="0" i="1"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rPr>
              <a:t>don’t</a:t>
            </a:r>
            <a:r>
              <a:rPr kumimoji="0" lang="fr-BE" sz="2000" b="0" i="1"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 </a:t>
            </a:r>
            <a:r>
              <a:rPr kumimoji="0" lang="fr-BE" sz="2000" b="0" i="1"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rPr>
              <a:t>want</a:t>
            </a:r>
            <a:r>
              <a:rPr kumimoji="0" lang="fr-BE" sz="2000" b="0" i="1"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 to switch if off </a:t>
            </a:r>
            <a:r>
              <a:rPr kumimoji="0" lang="fr-BE" sz="2000" b="0" i="1"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rPr>
              <a:t>anymore</a:t>
            </a:r>
            <a:r>
              <a:rPr kumimoji="0" lang="fr-BE" sz="2000" b="0" i="1"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 !</a:t>
            </a:r>
            <a:endParaRPr kumimoji="0" lang="en-US" sz="2000" b="0" i="1"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10" name="Picture 9">
            <a:extLst>
              <a:ext uri="{FF2B5EF4-FFF2-40B4-BE49-F238E27FC236}">
                <a16:creationId xmlns:a16="http://schemas.microsoft.com/office/drawing/2014/main" id="{EAA3665A-E782-4BC6-8E22-1FD8AB125548}"/>
              </a:ext>
            </a:extLst>
          </p:cNvPr>
          <p:cNvPicPr>
            <a:picLocks noChangeAspect="1"/>
          </p:cNvPicPr>
          <p:nvPr/>
        </p:nvPicPr>
        <p:blipFill>
          <a:blip r:embed="rId6"/>
          <a:stretch>
            <a:fillRect/>
          </a:stretch>
        </p:blipFill>
        <p:spPr>
          <a:xfrm>
            <a:off x="75671" y="2013701"/>
            <a:ext cx="1921823" cy="1806119"/>
          </a:xfrm>
          <a:prstGeom prst="rect">
            <a:avLst/>
          </a:prstGeom>
        </p:spPr>
      </p:pic>
      <p:pic>
        <p:nvPicPr>
          <p:cNvPr id="17" name="Picture 16">
            <a:extLst>
              <a:ext uri="{FF2B5EF4-FFF2-40B4-BE49-F238E27FC236}">
                <a16:creationId xmlns:a16="http://schemas.microsoft.com/office/drawing/2014/main" id="{CD056AD6-95A3-4CB3-8C0F-B64609274185}"/>
              </a:ext>
            </a:extLst>
          </p:cNvPr>
          <p:cNvPicPr>
            <a:picLocks noChangeAspect="1"/>
          </p:cNvPicPr>
          <p:nvPr/>
        </p:nvPicPr>
        <p:blipFill>
          <a:blip r:embed="rId7"/>
          <a:stretch>
            <a:fillRect/>
          </a:stretch>
        </p:blipFill>
        <p:spPr>
          <a:xfrm>
            <a:off x="2129686" y="1803372"/>
            <a:ext cx="3021316" cy="2624695"/>
          </a:xfrm>
          <a:prstGeom prst="rect">
            <a:avLst/>
          </a:prstGeom>
        </p:spPr>
      </p:pic>
      <p:pic>
        <p:nvPicPr>
          <p:cNvPr id="20" name="Picture 19">
            <a:extLst>
              <a:ext uri="{FF2B5EF4-FFF2-40B4-BE49-F238E27FC236}">
                <a16:creationId xmlns:a16="http://schemas.microsoft.com/office/drawing/2014/main" id="{BEC999A4-358F-4201-8465-97DD9EADB131}"/>
              </a:ext>
            </a:extLst>
          </p:cNvPr>
          <p:cNvPicPr>
            <a:picLocks noChangeAspect="1"/>
          </p:cNvPicPr>
          <p:nvPr/>
        </p:nvPicPr>
        <p:blipFill>
          <a:blip r:embed="rId8"/>
          <a:stretch>
            <a:fillRect/>
          </a:stretch>
        </p:blipFill>
        <p:spPr>
          <a:xfrm>
            <a:off x="5283194" y="1772393"/>
            <a:ext cx="3178113" cy="2686652"/>
          </a:xfrm>
          <a:prstGeom prst="rect">
            <a:avLst/>
          </a:prstGeom>
        </p:spPr>
      </p:pic>
      <p:sp>
        <p:nvSpPr>
          <p:cNvPr id="21" name="TextBox 20">
            <a:extLst>
              <a:ext uri="{FF2B5EF4-FFF2-40B4-BE49-F238E27FC236}">
                <a16:creationId xmlns:a16="http://schemas.microsoft.com/office/drawing/2014/main" id="{884CAF99-A7E3-4E5D-A217-F240DCDA1E37}"/>
              </a:ext>
            </a:extLst>
          </p:cNvPr>
          <p:cNvSpPr txBox="1"/>
          <p:nvPr/>
        </p:nvSpPr>
        <p:spPr>
          <a:xfrm>
            <a:off x="5790207" y="1390562"/>
            <a:ext cx="1675972"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fr-BE"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500 bars soap/min</a:t>
            </a:r>
            <a:endParaRPr kumimoji="0" lang="en-US" sz="16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endParaRPr>
          </a:p>
        </p:txBody>
      </p:sp>
      <p:sp>
        <p:nvSpPr>
          <p:cNvPr id="22" name="TextBox 21">
            <a:extLst>
              <a:ext uri="{FF2B5EF4-FFF2-40B4-BE49-F238E27FC236}">
                <a16:creationId xmlns:a16="http://schemas.microsoft.com/office/drawing/2014/main" id="{F7FB548E-9CAB-4414-8966-AFB07A190F88}"/>
              </a:ext>
            </a:extLst>
          </p:cNvPr>
          <p:cNvSpPr txBox="1"/>
          <p:nvPr/>
        </p:nvSpPr>
        <p:spPr>
          <a:xfrm>
            <a:off x="3011421" y="1427299"/>
            <a:ext cx="160749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fr-BE"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3 </a:t>
            </a:r>
            <a:r>
              <a:rPr kumimoji="0" lang="fr-BE" sz="16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rPr>
              <a:t>lines</a:t>
            </a:r>
            <a:r>
              <a:rPr kumimoji="0" lang="fr-BE"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 in </a:t>
            </a:r>
            <a:r>
              <a:rPr kumimoji="0" lang="fr-BE" sz="16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rPr>
              <a:t>Valinhos</a:t>
            </a:r>
            <a:endParaRPr kumimoji="0" lang="en-US" sz="16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25" name="Picture 24">
            <a:extLst>
              <a:ext uri="{FF2B5EF4-FFF2-40B4-BE49-F238E27FC236}">
                <a16:creationId xmlns:a16="http://schemas.microsoft.com/office/drawing/2014/main" id="{22D89F43-D489-4837-B9FD-6D9101C726F7}"/>
              </a:ext>
            </a:extLst>
          </p:cNvPr>
          <p:cNvPicPr>
            <a:picLocks noChangeAspect="1"/>
          </p:cNvPicPr>
          <p:nvPr/>
        </p:nvPicPr>
        <p:blipFill>
          <a:blip r:embed="rId9"/>
          <a:stretch>
            <a:fillRect/>
          </a:stretch>
        </p:blipFill>
        <p:spPr>
          <a:xfrm>
            <a:off x="8593499" y="1771932"/>
            <a:ext cx="3285595" cy="2674604"/>
          </a:xfrm>
          <a:prstGeom prst="rect">
            <a:avLst/>
          </a:prstGeom>
        </p:spPr>
      </p:pic>
      <p:sp>
        <p:nvSpPr>
          <p:cNvPr id="26" name="TextBox 25">
            <a:extLst>
              <a:ext uri="{FF2B5EF4-FFF2-40B4-BE49-F238E27FC236}">
                <a16:creationId xmlns:a16="http://schemas.microsoft.com/office/drawing/2014/main" id="{B51CD46E-66F2-4EF3-9FA4-668E1BFEFE5B}"/>
              </a:ext>
            </a:extLst>
          </p:cNvPr>
          <p:cNvSpPr txBox="1"/>
          <p:nvPr/>
        </p:nvSpPr>
        <p:spPr>
          <a:xfrm>
            <a:off x="8774390" y="1355855"/>
            <a:ext cx="2471254"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fr-BE"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real-time </a:t>
            </a:r>
            <a:r>
              <a:rPr kumimoji="0" lang="fr-BE" sz="16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rPr>
              <a:t>optimized</a:t>
            </a:r>
            <a:r>
              <a:rPr kumimoji="0" lang="fr-BE"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 control</a:t>
            </a:r>
            <a:endParaRPr kumimoji="0" lang="en-US" sz="16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endParaRPr>
          </a:p>
        </p:txBody>
      </p:sp>
      <p:sp>
        <p:nvSpPr>
          <p:cNvPr id="29" name="TextBox 28">
            <a:extLst>
              <a:ext uri="{FF2B5EF4-FFF2-40B4-BE49-F238E27FC236}">
                <a16:creationId xmlns:a16="http://schemas.microsoft.com/office/drawing/2014/main" id="{EEA0B3B9-A1CC-4F67-B666-D7629CE5046B}"/>
              </a:ext>
            </a:extLst>
          </p:cNvPr>
          <p:cNvSpPr txBox="1"/>
          <p:nvPr/>
        </p:nvSpPr>
        <p:spPr>
          <a:xfrm>
            <a:off x="2651515" y="237320"/>
            <a:ext cx="637911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fr-BE" sz="20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Unilever : Digital </a:t>
            </a:r>
            <a:r>
              <a:rPr kumimoji="0" lang="fr-BE" sz="2000" b="1"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rPr>
              <a:t>Twin</a:t>
            </a:r>
            <a:r>
              <a:rPr kumimoji="0" lang="fr-BE" sz="20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 in </a:t>
            </a:r>
            <a:r>
              <a:rPr kumimoji="0" lang="fr-BE" sz="2000" b="1"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rPr>
              <a:t>Factories</a:t>
            </a:r>
            <a:r>
              <a:rPr kumimoji="0" lang="fr-BE" sz="20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 and Supply </a:t>
            </a:r>
            <a:r>
              <a:rPr kumimoji="0" lang="fr-BE" sz="2000" b="1"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rPr>
              <a:t>Chains</a:t>
            </a:r>
            <a:endParaRPr kumimoji="0" lang="en-US" sz="2000" b="1"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394320108"/>
      </p:ext>
    </p:extLst>
  </p:cSld>
  <p:clrMapOvr>
    <a:masterClrMapping/>
  </p:clrMapOvr>
  <p:transition advClick="0">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Rounded Corners 55">
            <a:extLst>
              <a:ext uri="{FF2B5EF4-FFF2-40B4-BE49-F238E27FC236}">
                <a16:creationId xmlns:a16="http://schemas.microsoft.com/office/drawing/2014/main" id="{A8CEEB38-9B1A-482E-8699-D9DF6238F0D6}"/>
              </a:ext>
            </a:extLst>
          </p:cNvPr>
          <p:cNvSpPr/>
          <p:nvPr/>
        </p:nvSpPr>
        <p:spPr>
          <a:xfrm>
            <a:off x="9273245" y="2783545"/>
            <a:ext cx="1880154" cy="667867"/>
          </a:xfrm>
          <a:prstGeom prst="roundRect">
            <a:avLst/>
          </a:prstGeom>
          <a:noFill/>
          <a:ln w="10795" cap="flat" cmpd="sng" algn="ctr">
            <a:solidFill>
              <a:srgbClr val="FFFFFF">
                <a:lumMod val="50000"/>
              </a:srgbClr>
            </a:solidFill>
            <a:prstDash val="solid"/>
          </a:ln>
          <a:effectLst/>
        </p:spPr>
        <p:txBody>
          <a:bodyPr rtlCol="0" anchor="ct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 name="Rectangle: Rounded Corners 58">
            <a:extLst>
              <a:ext uri="{FF2B5EF4-FFF2-40B4-BE49-F238E27FC236}">
                <a16:creationId xmlns:a16="http://schemas.microsoft.com/office/drawing/2014/main" id="{F8A5C057-88D7-46D9-AE23-72844708B767}"/>
              </a:ext>
            </a:extLst>
          </p:cNvPr>
          <p:cNvSpPr/>
          <p:nvPr/>
        </p:nvSpPr>
        <p:spPr>
          <a:xfrm>
            <a:off x="6343310" y="2879523"/>
            <a:ext cx="1652171" cy="2187004"/>
          </a:xfrm>
          <a:prstGeom prst="roundRect">
            <a:avLst/>
          </a:prstGeom>
          <a:noFill/>
          <a:ln w="10795" cap="flat" cmpd="sng" algn="ctr">
            <a:noFill/>
            <a:prstDash val="solid"/>
          </a:ln>
          <a:effectLst/>
        </p:spPr>
        <p:txBody>
          <a:bodyPr rtlCol="0" anchor="ctr"/>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a:ln>
                  <a:noFill/>
                </a:ln>
                <a:solidFill>
                  <a:prstClr val="white">
                    <a:lumMod val="50000"/>
                  </a:prstClr>
                </a:solidFill>
                <a:effectLst/>
                <a:uLnTx/>
                <a:uFillTx/>
                <a:latin typeface="Calibri" panose="020F0502020204030204"/>
                <a:ea typeface="+mn-ea"/>
                <a:cs typeface="+mn-cs"/>
              </a:rPr>
              <a:t> </a:t>
            </a:r>
          </a:p>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60" name="Rectangle: Rounded Corners 59">
            <a:extLst>
              <a:ext uri="{FF2B5EF4-FFF2-40B4-BE49-F238E27FC236}">
                <a16:creationId xmlns:a16="http://schemas.microsoft.com/office/drawing/2014/main" id="{7425CEEE-9606-40A5-982B-2581108AC766}"/>
              </a:ext>
            </a:extLst>
          </p:cNvPr>
          <p:cNvSpPr/>
          <p:nvPr/>
        </p:nvSpPr>
        <p:spPr>
          <a:xfrm>
            <a:off x="9209472" y="2879524"/>
            <a:ext cx="2043381" cy="2168809"/>
          </a:xfrm>
          <a:prstGeom prst="roundRect">
            <a:avLst/>
          </a:prstGeom>
          <a:noFill/>
          <a:ln w="10795" cap="flat" cmpd="sng" algn="ctr">
            <a:noFill/>
            <a:prstDash val="solid"/>
          </a:ln>
          <a:effectLst/>
        </p:spPr>
        <p:txBody>
          <a:bodyPr rtlCol="0" anchor="ct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61" name="TextBox 60">
            <a:extLst>
              <a:ext uri="{FF2B5EF4-FFF2-40B4-BE49-F238E27FC236}">
                <a16:creationId xmlns:a16="http://schemas.microsoft.com/office/drawing/2014/main" id="{63CC2D1D-E565-408A-9858-65ADD7631C08}"/>
              </a:ext>
            </a:extLst>
          </p:cNvPr>
          <p:cNvSpPr txBox="1"/>
          <p:nvPr/>
        </p:nvSpPr>
        <p:spPr>
          <a:xfrm>
            <a:off x="280304" y="5087222"/>
            <a:ext cx="2110756" cy="954107"/>
          </a:xfrm>
          <a:prstGeom prst="rect">
            <a:avLst/>
          </a:prstGeom>
          <a:noFill/>
        </p:spPr>
        <p:txBody>
          <a:bodyPr wrap="square" rtlCol="0">
            <a:sp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100" normalizeH="0" baseline="0" noProof="0">
                <a:ln>
                  <a:noFill/>
                </a:ln>
                <a:solidFill>
                  <a:srgbClr val="0078D4"/>
                </a:solidFill>
                <a:effectLst/>
                <a:uLnTx/>
                <a:uFillTx/>
                <a:latin typeface="Segoe UI"/>
                <a:ea typeface="+mn-ea"/>
                <a:cs typeface="Segoe UI" panose="020B0502040204020203" pitchFamily="34" charset="0"/>
              </a:rPr>
              <a:t>COLLECT</a:t>
            </a:r>
          </a:p>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lumMod val="50000"/>
                </a:prstClr>
              </a:solidFill>
              <a:effectLst/>
              <a:uLnTx/>
              <a:uFillTx/>
              <a:latin typeface="Segoe UI"/>
              <a:ea typeface="+mn-ea"/>
              <a:cs typeface="Segoe UI" panose="020B0502040204020203" pitchFamily="34" charset="0"/>
            </a:endParaRPr>
          </a:p>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Collect data from different sources</a:t>
            </a:r>
          </a:p>
        </p:txBody>
      </p:sp>
      <p:sp>
        <p:nvSpPr>
          <p:cNvPr id="62" name="TextBox 61">
            <a:extLst>
              <a:ext uri="{FF2B5EF4-FFF2-40B4-BE49-F238E27FC236}">
                <a16:creationId xmlns:a16="http://schemas.microsoft.com/office/drawing/2014/main" id="{DBBC8AD4-0513-4E8F-A4CE-053498BFF2FF}"/>
              </a:ext>
            </a:extLst>
          </p:cNvPr>
          <p:cNvSpPr txBox="1"/>
          <p:nvPr/>
        </p:nvSpPr>
        <p:spPr>
          <a:xfrm>
            <a:off x="3320149" y="5098502"/>
            <a:ext cx="1647457" cy="1384995"/>
          </a:xfrm>
          <a:prstGeom prst="rect">
            <a:avLst/>
          </a:prstGeom>
          <a:noFill/>
        </p:spPr>
        <p:txBody>
          <a:bodyPr wrap="square" rtlCol="0">
            <a:sp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100" normalizeH="0" baseline="0" noProof="0">
                <a:ln>
                  <a:noFill/>
                </a:ln>
                <a:solidFill>
                  <a:srgbClr val="0078D4"/>
                </a:solidFill>
                <a:effectLst/>
                <a:uLnTx/>
                <a:uFillTx/>
                <a:latin typeface="Segoe UI"/>
                <a:ea typeface="+mn-ea"/>
                <a:cs typeface="Segoe UI" panose="020B0502040204020203" pitchFamily="34" charset="0"/>
              </a:rPr>
              <a:t>PROCESS</a:t>
            </a:r>
          </a:p>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lumMod val="50000"/>
                </a:prstClr>
              </a:solidFill>
              <a:effectLst/>
              <a:uLnTx/>
              <a:uFillTx/>
              <a:latin typeface="Segoe UI"/>
              <a:ea typeface="+mn-ea"/>
              <a:cs typeface="Segoe UI" panose="020B0502040204020203" pitchFamily="34" charset="0"/>
            </a:endParaRPr>
          </a:p>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Translate, Normalize,</a:t>
            </a:r>
          </a:p>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Contextualize &amp;</a:t>
            </a:r>
          </a:p>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Enrich</a:t>
            </a:r>
          </a:p>
        </p:txBody>
      </p:sp>
      <p:sp>
        <p:nvSpPr>
          <p:cNvPr id="63" name="TextBox 62">
            <a:extLst>
              <a:ext uri="{FF2B5EF4-FFF2-40B4-BE49-F238E27FC236}">
                <a16:creationId xmlns:a16="http://schemas.microsoft.com/office/drawing/2014/main" id="{87F91A70-B82B-4F2F-82FE-F75B980DE2E6}"/>
              </a:ext>
            </a:extLst>
          </p:cNvPr>
          <p:cNvSpPr txBox="1"/>
          <p:nvPr/>
        </p:nvSpPr>
        <p:spPr>
          <a:xfrm>
            <a:off x="6147957" y="5081370"/>
            <a:ext cx="2220691" cy="1169551"/>
          </a:xfrm>
          <a:prstGeom prst="rect">
            <a:avLst/>
          </a:prstGeom>
          <a:noFill/>
        </p:spPr>
        <p:txBody>
          <a:bodyPr wrap="square" rtlCol="0">
            <a:sp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100" normalizeH="0" baseline="0" noProof="0">
                <a:ln>
                  <a:noFill/>
                </a:ln>
                <a:solidFill>
                  <a:srgbClr val="0078D4"/>
                </a:solidFill>
                <a:effectLst/>
                <a:uLnTx/>
                <a:uFillTx/>
                <a:latin typeface="Segoe UI"/>
                <a:ea typeface="+mn-ea"/>
                <a:cs typeface="Segoe UI" panose="020B0502040204020203" pitchFamily="34" charset="0"/>
              </a:rPr>
              <a:t>STORE</a:t>
            </a:r>
          </a:p>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lumMod val="50000"/>
                </a:prstClr>
              </a:solidFill>
              <a:effectLst/>
              <a:uLnTx/>
              <a:uFillTx/>
              <a:latin typeface="Segoe UI"/>
              <a:ea typeface="+mn-ea"/>
              <a:cs typeface="Segoe UI" panose="020B0502040204020203" pitchFamily="34" charset="0"/>
            </a:endParaRPr>
          </a:p>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Store in different (hot, cold) data stores, optimized for analytics</a:t>
            </a:r>
          </a:p>
        </p:txBody>
      </p:sp>
      <p:sp>
        <p:nvSpPr>
          <p:cNvPr id="64" name="TextBox 63">
            <a:extLst>
              <a:ext uri="{FF2B5EF4-FFF2-40B4-BE49-F238E27FC236}">
                <a16:creationId xmlns:a16="http://schemas.microsoft.com/office/drawing/2014/main" id="{61479378-71D2-46D6-AC11-B4435D7609A2}"/>
              </a:ext>
            </a:extLst>
          </p:cNvPr>
          <p:cNvSpPr txBox="1"/>
          <p:nvPr/>
        </p:nvSpPr>
        <p:spPr>
          <a:xfrm>
            <a:off x="8441470" y="5066529"/>
            <a:ext cx="3489445" cy="1384995"/>
          </a:xfrm>
          <a:prstGeom prst="rect">
            <a:avLst/>
          </a:prstGeom>
          <a:noFill/>
        </p:spPr>
        <p:txBody>
          <a:bodyPr wrap="square" rtlCol="0">
            <a:sp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100" normalizeH="0" baseline="0" noProof="0">
                <a:ln>
                  <a:noFill/>
                </a:ln>
                <a:solidFill>
                  <a:srgbClr val="0078D4"/>
                </a:solidFill>
                <a:effectLst/>
                <a:uLnTx/>
                <a:uFillTx/>
                <a:latin typeface="Segoe UI"/>
                <a:ea typeface="+mn-ea"/>
                <a:cs typeface="Segoe UI" panose="020B0502040204020203" pitchFamily="34" charset="0"/>
              </a:rPr>
              <a:t>ANALYZE</a:t>
            </a:r>
          </a:p>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lumMod val="50000"/>
                </a:prstClr>
              </a:solidFill>
              <a:effectLst/>
              <a:uLnTx/>
              <a:uFillTx/>
              <a:latin typeface="Segoe UI"/>
              <a:ea typeface="+mn-ea"/>
              <a:cs typeface="Segoe UI" panose="020B0502040204020203" pitchFamily="34" charset="0"/>
            </a:endParaRPr>
          </a:p>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Run queries for monitoring</a:t>
            </a:r>
          </a:p>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Perform asset-based analysis</a:t>
            </a:r>
          </a:p>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Use models for machine learning and make predictions</a:t>
            </a:r>
          </a:p>
        </p:txBody>
      </p:sp>
      <p:cxnSp>
        <p:nvCxnSpPr>
          <p:cNvPr id="65" name="Connector: Elbow 64">
            <a:extLst>
              <a:ext uri="{FF2B5EF4-FFF2-40B4-BE49-F238E27FC236}">
                <a16:creationId xmlns:a16="http://schemas.microsoft.com/office/drawing/2014/main" id="{59688AD4-30BD-4129-A7A8-2F72B790B15A}"/>
              </a:ext>
            </a:extLst>
          </p:cNvPr>
          <p:cNvCxnSpPr>
            <a:cxnSpLocks/>
            <a:stCxn id="56" idx="0"/>
            <a:endCxn id="90" idx="4"/>
          </p:cNvCxnSpPr>
          <p:nvPr/>
        </p:nvCxnSpPr>
        <p:spPr>
          <a:xfrm rot="16200000" flipH="1" flipV="1">
            <a:off x="5645186" y="-1525624"/>
            <a:ext cx="258969" cy="8877304"/>
          </a:xfrm>
          <a:prstGeom prst="bentConnector4">
            <a:avLst>
              <a:gd name="adj1" fmla="val -245392"/>
              <a:gd name="adj2" fmla="val 99941"/>
            </a:avLst>
          </a:prstGeom>
          <a:noFill/>
          <a:ln w="19050" cap="flat" cmpd="sng" algn="ctr">
            <a:solidFill>
              <a:srgbClr val="0078D4"/>
            </a:solidFill>
            <a:prstDash val="solid"/>
            <a:tailEnd type="triangle"/>
          </a:ln>
          <a:effectLst/>
        </p:spPr>
      </p:cxnSp>
      <p:cxnSp>
        <p:nvCxnSpPr>
          <p:cNvPr id="66" name="Straight Arrow Connector 65">
            <a:extLst>
              <a:ext uri="{FF2B5EF4-FFF2-40B4-BE49-F238E27FC236}">
                <a16:creationId xmlns:a16="http://schemas.microsoft.com/office/drawing/2014/main" id="{8C959DC3-29FB-42B1-96CC-18B8E2D2615B}"/>
              </a:ext>
            </a:extLst>
          </p:cNvPr>
          <p:cNvCxnSpPr>
            <a:cxnSpLocks/>
          </p:cNvCxnSpPr>
          <p:nvPr/>
        </p:nvCxnSpPr>
        <p:spPr>
          <a:xfrm flipV="1">
            <a:off x="5407220" y="3973026"/>
            <a:ext cx="1190088" cy="10347"/>
          </a:xfrm>
          <a:prstGeom prst="straightConnector1">
            <a:avLst/>
          </a:prstGeom>
          <a:noFill/>
          <a:ln w="19050" cap="flat" cmpd="sng" algn="ctr">
            <a:solidFill>
              <a:srgbClr val="0078D4"/>
            </a:solidFill>
            <a:prstDash val="solid"/>
            <a:tailEnd type="triangle"/>
          </a:ln>
          <a:effectLst/>
        </p:spPr>
      </p:cxnSp>
      <p:cxnSp>
        <p:nvCxnSpPr>
          <p:cNvPr id="68" name="Connector: Curved 67">
            <a:extLst>
              <a:ext uri="{FF2B5EF4-FFF2-40B4-BE49-F238E27FC236}">
                <a16:creationId xmlns:a16="http://schemas.microsoft.com/office/drawing/2014/main" id="{11CBCD91-2D0F-4266-82E4-2ECC4282BED1}"/>
              </a:ext>
            </a:extLst>
          </p:cNvPr>
          <p:cNvCxnSpPr>
            <a:cxnSpLocks/>
          </p:cNvCxnSpPr>
          <p:nvPr/>
        </p:nvCxnSpPr>
        <p:spPr>
          <a:xfrm flipV="1">
            <a:off x="1580299" y="4026760"/>
            <a:ext cx="1402813" cy="668195"/>
          </a:xfrm>
          <a:prstGeom prst="curvedConnector3">
            <a:avLst/>
          </a:prstGeom>
          <a:noFill/>
          <a:ln w="19050" cap="flat" cmpd="sng" algn="ctr">
            <a:solidFill>
              <a:srgbClr val="0078D4"/>
            </a:solidFill>
            <a:prstDash val="solid"/>
            <a:tailEnd type="triangle"/>
          </a:ln>
          <a:effectLst/>
        </p:spPr>
      </p:cxnSp>
      <p:cxnSp>
        <p:nvCxnSpPr>
          <p:cNvPr id="69" name="Connector: Curved 68">
            <a:extLst>
              <a:ext uri="{FF2B5EF4-FFF2-40B4-BE49-F238E27FC236}">
                <a16:creationId xmlns:a16="http://schemas.microsoft.com/office/drawing/2014/main" id="{99C3A866-FC57-4348-ACC3-45BC31B9CB27}"/>
              </a:ext>
            </a:extLst>
          </p:cNvPr>
          <p:cNvCxnSpPr>
            <a:cxnSpLocks/>
          </p:cNvCxnSpPr>
          <p:nvPr/>
        </p:nvCxnSpPr>
        <p:spPr>
          <a:xfrm>
            <a:off x="1545894" y="3358565"/>
            <a:ext cx="1437217" cy="668195"/>
          </a:xfrm>
          <a:prstGeom prst="curvedConnector3">
            <a:avLst/>
          </a:prstGeom>
          <a:noFill/>
          <a:ln w="19050" cap="flat" cmpd="sng" algn="ctr">
            <a:solidFill>
              <a:srgbClr val="0078D4"/>
            </a:solidFill>
            <a:prstDash val="solid"/>
            <a:tailEnd type="triangle"/>
          </a:ln>
          <a:effectLst/>
        </p:spPr>
      </p:cxnSp>
      <p:cxnSp>
        <p:nvCxnSpPr>
          <p:cNvPr id="70" name="Connector: Elbow 69">
            <a:extLst>
              <a:ext uri="{FF2B5EF4-FFF2-40B4-BE49-F238E27FC236}">
                <a16:creationId xmlns:a16="http://schemas.microsoft.com/office/drawing/2014/main" id="{EEFA384E-459F-4814-8D76-0BFFA9195DF9}"/>
              </a:ext>
            </a:extLst>
          </p:cNvPr>
          <p:cNvCxnSpPr>
            <a:cxnSpLocks/>
          </p:cNvCxnSpPr>
          <p:nvPr/>
        </p:nvCxnSpPr>
        <p:spPr>
          <a:xfrm>
            <a:off x="1496347" y="4023171"/>
            <a:ext cx="1486765" cy="3588"/>
          </a:xfrm>
          <a:prstGeom prst="bentConnector3">
            <a:avLst/>
          </a:prstGeom>
          <a:noFill/>
          <a:ln w="19050" cap="flat" cmpd="sng" algn="ctr">
            <a:solidFill>
              <a:srgbClr val="0078D4"/>
            </a:solidFill>
            <a:prstDash val="solid"/>
            <a:tailEnd type="triangle"/>
          </a:ln>
          <a:effectLst/>
        </p:spPr>
      </p:cxnSp>
      <p:pic>
        <p:nvPicPr>
          <p:cNvPr id="71" name="Picture 70">
            <a:extLst>
              <a:ext uri="{FF2B5EF4-FFF2-40B4-BE49-F238E27FC236}">
                <a16:creationId xmlns:a16="http://schemas.microsoft.com/office/drawing/2014/main" id="{B79E9D9B-4C44-4138-836E-9A7FA89B1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66856" y="3449346"/>
            <a:ext cx="1046181" cy="1046181"/>
          </a:xfrm>
          <a:prstGeom prst="rect">
            <a:avLst/>
          </a:prstGeom>
        </p:spPr>
      </p:pic>
      <p:sp>
        <p:nvSpPr>
          <p:cNvPr id="72" name="light">
            <a:extLst>
              <a:ext uri="{FF2B5EF4-FFF2-40B4-BE49-F238E27FC236}">
                <a16:creationId xmlns:a16="http://schemas.microsoft.com/office/drawing/2014/main" id="{B6E460FB-B8E9-441C-A660-8814A2A7528F}"/>
              </a:ext>
            </a:extLst>
          </p:cNvPr>
          <p:cNvSpPr>
            <a:spLocks noChangeAspect="1" noEditPoints="1"/>
          </p:cNvSpPr>
          <p:nvPr/>
        </p:nvSpPr>
        <p:spPr bwMode="auto">
          <a:xfrm>
            <a:off x="9493466" y="2847500"/>
            <a:ext cx="356412" cy="529147"/>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cap="flat" cmpd="sng" algn="ctr">
            <a:solidFill>
              <a:srgbClr val="0078D4"/>
            </a:solidFill>
            <a:prstDash val="solid"/>
            <a:headEnd type="none" w="med" len="med"/>
            <a:tailEnd type="none" w="med" len="med"/>
          </a:ln>
          <a:effectLst/>
        </p:spPr>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marL="0" marR="0" lvl="0" indent="0" algn="ctr" defTabSz="913740"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73" name="Connector: Curved 72">
            <a:extLst>
              <a:ext uri="{FF2B5EF4-FFF2-40B4-BE49-F238E27FC236}">
                <a16:creationId xmlns:a16="http://schemas.microsoft.com/office/drawing/2014/main" id="{D3E82A03-1E4E-4143-B68C-D2272A3EDC7D}"/>
              </a:ext>
            </a:extLst>
          </p:cNvPr>
          <p:cNvCxnSpPr>
            <a:cxnSpLocks/>
            <a:stCxn id="59" idx="3"/>
            <a:endCxn id="60" idx="1"/>
          </p:cNvCxnSpPr>
          <p:nvPr/>
        </p:nvCxnSpPr>
        <p:spPr>
          <a:xfrm flipV="1">
            <a:off x="7995479" y="3963929"/>
            <a:ext cx="1213992" cy="9097"/>
          </a:xfrm>
          <a:prstGeom prst="curvedConnector3">
            <a:avLst/>
          </a:prstGeom>
          <a:noFill/>
          <a:ln w="19050" cap="flat" cmpd="sng" algn="ctr">
            <a:solidFill>
              <a:srgbClr val="0078D4"/>
            </a:solidFill>
            <a:prstDash val="solid"/>
            <a:tailEnd type="triangle"/>
          </a:ln>
          <a:effectLst/>
        </p:spPr>
      </p:cxnSp>
      <p:sp>
        <p:nvSpPr>
          <p:cNvPr id="74" name="TextBox 73">
            <a:extLst>
              <a:ext uri="{FF2B5EF4-FFF2-40B4-BE49-F238E27FC236}">
                <a16:creationId xmlns:a16="http://schemas.microsoft.com/office/drawing/2014/main" id="{8F88CDF1-5643-40C1-A541-40A0F4A796DD}"/>
              </a:ext>
            </a:extLst>
          </p:cNvPr>
          <p:cNvSpPr txBox="1"/>
          <p:nvPr/>
        </p:nvSpPr>
        <p:spPr>
          <a:xfrm>
            <a:off x="9941466" y="2866541"/>
            <a:ext cx="1195482" cy="531598"/>
          </a:xfrm>
          <a:prstGeom prst="rect">
            <a:avLst/>
          </a:prstGeom>
          <a:noFill/>
        </p:spPr>
        <p:txBody>
          <a:bodyPr wrap="square" rtlCol="0">
            <a:spAutoFit/>
          </a:bodyPr>
          <a:lstStyle/>
          <a:p>
            <a:pPr marL="0" marR="0" lvl="0" indent="0" algn="l" defTabSz="9140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Explore and monitor</a:t>
            </a:r>
          </a:p>
        </p:txBody>
      </p:sp>
      <p:sp>
        <p:nvSpPr>
          <p:cNvPr id="75" name="Rectangle: Rounded Corners 74">
            <a:extLst>
              <a:ext uri="{FF2B5EF4-FFF2-40B4-BE49-F238E27FC236}">
                <a16:creationId xmlns:a16="http://schemas.microsoft.com/office/drawing/2014/main" id="{D1EF4609-CF0F-4AF7-8E20-B37191B598BE}"/>
              </a:ext>
            </a:extLst>
          </p:cNvPr>
          <p:cNvSpPr/>
          <p:nvPr/>
        </p:nvSpPr>
        <p:spPr>
          <a:xfrm>
            <a:off x="9275498" y="3512670"/>
            <a:ext cx="1880154" cy="708290"/>
          </a:xfrm>
          <a:prstGeom prst="roundRect">
            <a:avLst/>
          </a:prstGeom>
          <a:noFill/>
          <a:ln w="10795" cap="flat" cmpd="sng" algn="ctr">
            <a:solidFill>
              <a:srgbClr val="FFFFFF">
                <a:lumMod val="50000"/>
              </a:srgbClr>
            </a:solidFill>
            <a:prstDash val="solid"/>
          </a:ln>
          <a:effectLst/>
        </p:spPr>
        <p:txBody>
          <a:bodyPr rtlCol="0" anchor="ct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6" name="TextBox 75">
            <a:extLst>
              <a:ext uri="{FF2B5EF4-FFF2-40B4-BE49-F238E27FC236}">
                <a16:creationId xmlns:a16="http://schemas.microsoft.com/office/drawing/2014/main" id="{BBCD60CD-0A01-4AC6-872C-5D4946673170}"/>
              </a:ext>
            </a:extLst>
          </p:cNvPr>
          <p:cNvSpPr txBox="1"/>
          <p:nvPr/>
        </p:nvSpPr>
        <p:spPr>
          <a:xfrm>
            <a:off x="10004709" y="3490599"/>
            <a:ext cx="1131901" cy="751249"/>
          </a:xfrm>
          <a:prstGeom prst="rect">
            <a:avLst/>
          </a:prstGeom>
          <a:noFill/>
        </p:spPr>
        <p:txBody>
          <a:bodyPr wrap="square" rtlCol="0">
            <a:spAutoFit/>
          </a:bodyPr>
          <a:lstStyle/>
          <a:p>
            <a:pPr marL="0" marR="0" lvl="0" indent="0" algn="l" defTabSz="9140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Perform operational analysis</a:t>
            </a:r>
          </a:p>
        </p:txBody>
      </p:sp>
      <p:cxnSp>
        <p:nvCxnSpPr>
          <p:cNvPr id="77" name="Connector: Curved 76">
            <a:extLst>
              <a:ext uri="{FF2B5EF4-FFF2-40B4-BE49-F238E27FC236}">
                <a16:creationId xmlns:a16="http://schemas.microsoft.com/office/drawing/2014/main" id="{0C501319-C641-47FE-896F-21E19B557047}"/>
              </a:ext>
            </a:extLst>
          </p:cNvPr>
          <p:cNvCxnSpPr>
            <a:cxnSpLocks/>
            <a:stCxn id="59" idx="3"/>
          </p:cNvCxnSpPr>
          <p:nvPr/>
        </p:nvCxnSpPr>
        <p:spPr>
          <a:xfrm>
            <a:off x="7995480" y="3973026"/>
            <a:ext cx="1174370" cy="707258"/>
          </a:xfrm>
          <a:prstGeom prst="curvedConnector3">
            <a:avLst/>
          </a:prstGeom>
          <a:noFill/>
          <a:ln w="19050" cap="flat" cmpd="sng" algn="ctr">
            <a:solidFill>
              <a:srgbClr val="0078D4"/>
            </a:solidFill>
            <a:prstDash val="solid"/>
            <a:tailEnd type="triangle"/>
          </a:ln>
          <a:effectLst/>
        </p:spPr>
      </p:cxnSp>
      <p:pic>
        <p:nvPicPr>
          <p:cNvPr id="82" name="Picture 81">
            <a:extLst>
              <a:ext uri="{FF2B5EF4-FFF2-40B4-BE49-F238E27FC236}">
                <a16:creationId xmlns:a16="http://schemas.microsoft.com/office/drawing/2014/main" id="{491204E6-94E4-44E1-87D5-7C55C6C83A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4478" y="3594810"/>
            <a:ext cx="482548" cy="482548"/>
          </a:xfrm>
          <a:prstGeom prst="rect">
            <a:avLst/>
          </a:prstGeom>
        </p:spPr>
      </p:pic>
      <p:sp>
        <p:nvSpPr>
          <p:cNvPr id="83" name="Rectangle: Rounded Corners 82">
            <a:extLst>
              <a:ext uri="{FF2B5EF4-FFF2-40B4-BE49-F238E27FC236}">
                <a16:creationId xmlns:a16="http://schemas.microsoft.com/office/drawing/2014/main" id="{58C1C9C7-B742-4057-B071-EB0F55CAACBC}"/>
              </a:ext>
            </a:extLst>
          </p:cNvPr>
          <p:cNvSpPr/>
          <p:nvPr/>
        </p:nvSpPr>
        <p:spPr>
          <a:xfrm>
            <a:off x="9291084" y="4290284"/>
            <a:ext cx="1880154" cy="682162"/>
          </a:xfrm>
          <a:prstGeom prst="roundRect">
            <a:avLst/>
          </a:prstGeom>
          <a:noFill/>
          <a:ln w="10795" cap="flat" cmpd="sng" algn="ctr">
            <a:solidFill>
              <a:srgbClr val="FFFFFF">
                <a:lumMod val="50000"/>
              </a:srgbClr>
            </a:solidFill>
            <a:prstDash val="solid"/>
          </a:ln>
          <a:effectLst/>
        </p:spPr>
        <p:txBody>
          <a:bodyPr rtlCol="0" anchor="ct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84" name="Picture 83">
            <a:extLst>
              <a:ext uri="{FF2B5EF4-FFF2-40B4-BE49-F238E27FC236}">
                <a16:creationId xmlns:a16="http://schemas.microsoft.com/office/drawing/2014/main" id="{7D385127-598A-4342-8E0C-FC386CFE1B0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V="1">
            <a:off x="9404945" y="4299516"/>
            <a:ext cx="563977" cy="563977"/>
          </a:xfrm>
          <a:prstGeom prst="rect">
            <a:avLst/>
          </a:prstGeom>
        </p:spPr>
      </p:pic>
      <p:sp>
        <p:nvSpPr>
          <p:cNvPr id="85" name="TextBox 84">
            <a:extLst>
              <a:ext uri="{FF2B5EF4-FFF2-40B4-BE49-F238E27FC236}">
                <a16:creationId xmlns:a16="http://schemas.microsoft.com/office/drawing/2014/main" id="{6A105D0E-4CB0-4B73-97F1-D49C23959E29}"/>
              </a:ext>
            </a:extLst>
          </p:cNvPr>
          <p:cNvSpPr txBox="1"/>
          <p:nvPr/>
        </p:nvSpPr>
        <p:spPr>
          <a:xfrm>
            <a:off x="10014228" y="4261357"/>
            <a:ext cx="1129526" cy="751249"/>
          </a:xfrm>
          <a:prstGeom prst="rect">
            <a:avLst/>
          </a:prstGeom>
          <a:noFill/>
        </p:spPr>
        <p:txBody>
          <a:bodyPr wrap="square" rtlCol="0">
            <a:spAutoFit/>
          </a:bodyPr>
          <a:lstStyle/>
          <a:p>
            <a:pPr marL="0" marR="0" lvl="0" indent="0" algn="l" defTabSz="9140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Models for learning &amp; predictions</a:t>
            </a:r>
          </a:p>
        </p:txBody>
      </p:sp>
      <p:cxnSp>
        <p:nvCxnSpPr>
          <p:cNvPr id="86" name="Connector: Curved 85">
            <a:extLst>
              <a:ext uri="{FF2B5EF4-FFF2-40B4-BE49-F238E27FC236}">
                <a16:creationId xmlns:a16="http://schemas.microsoft.com/office/drawing/2014/main" id="{F9B62D40-3FC0-4655-9F09-0DD8270E9433}"/>
              </a:ext>
            </a:extLst>
          </p:cNvPr>
          <p:cNvCxnSpPr>
            <a:cxnSpLocks/>
            <a:stCxn id="59" idx="3"/>
          </p:cNvCxnSpPr>
          <p:nvPr/>
        </p:nvCxnSpPr>
        <p:spPr>
          <a:xfrm flipV="1">
            <a:off x="7995480" y="3166880"/>
            <a:ext cx="1174370" cy="806147"/>
          </a:xfrm>
          <a:prstGeom prst="curvedConnector3">
            <a:avLst/>
          </a:prstGeom>
          <a:noFill/>
          <a:ln w="19050" cap="flat" cmpd="sng" algn="ctr">
            <a:solidFill>
              <a:srgbClr val="0078D4"/>
            </a:solidFill>
            <a:prstDash val="solid"/>
            <a:tailEnd type="triangle"/>
          </a:ln>
          <a:effectLst/>
        </p:spPr>
      </p:cxnSp>
      <p:grpSp>
        <p:nvGrpSpPr>
          <p:cNvPr id="87" name="Group 86" descr="robotic arm">
            <a:extLst>
              <a:ext uri="{FF2B5EF4-FFF2-40B4-BE49-F238E27FC236}">
                <a16:creationId xmlns:a16="http://schemas.microsoft.com/office/drawing/2014/main" id="{91C2568D-6D98-4488-A64A-1A6A110D3E34}"/>
              </a:ext>
            </a:extLst>
          </p:cNvPr>
          <p:cNvGrpSpPr/>
          <p:nvPr/>
        </p:nvGrpSpPr>
        <p:grpSpPr>
          <a:xfrm>
            <a:off x="1111676" y="3023801"/>
            <a:ext cx="391675" cy="440635"/>
            <a:chOff x="7150101" y="5464176"/>
            <a:chExt cx="317500" cy="357188"/>
          </a:xfrm>
        </p:grpSpPr>
        <p:sp>
          <p:nvSpPr>
            <p:cNvPr id="88" name="Freeform 94">
              <a:extLst>
                <a:ext uri="{FF2B5EF4-FFF2-40B4-BE49-F238E27FC236}">
                  <a16:creationId xmlns:a16="http://schemas.microsoft.com/office/drawing/2014/main" id="{16A0F7D0-7B4A-4C41-96E8-DFF50E2E762D}"/>
                </a:ext>
              </a:extLst>
            </p:cNvPr>
            <p:cNvSpPr>
              <a:spLocks/>
            </p:cNvSpPr>
            <p:nvPr/>
          </p:nvSpPr>
          <p:spPr bwMode="auto">
            <a:xfrm>
              <a:off x="7150101" y="5568951"/>
              <a:ext cx="185738" cy="252413"/>
            </a:xfrm>
            <a:custGeom>
              <a:avLst/>
              <a:gdLst>
                <a:gd name="T0" fmla="*/ 91 w 110"/>
                <a:gd name="T1" fmla="*/ 136 h 150"/>
                <a:gd name="T2" fmla="*/ 91 w 110"/>
                <a:gd name="T3" fmla="*/ 36 h 150"/>
                <a:gd name="T4" fmla="*/ 55 w 110"/>
                <a:gd name="T5" fmla="*/ 0 h 150"/>
                <a:gd name="T6" fmla="*/ 19 w 110"/>
                <a:gd name="T7" fmla="*/ 36 h 150"/>
                <a:gd name="T8" fmla="*/ 19 w 110"/>
                <a:gd name="T9" fmla="*/ 136 h 150"/>
                <a:gd name="T10" fmla="*/ 0 w 110"/>
                <a:gd name="T11" fmla="*/ 136 h 150"/>
                <a:gd name="T12" fmla="*/ 0 w 110"/>
                <a:gd name="T13" fmla="*/ 150 h 150"/>
                <a:gd name="T14" fmla="*/ 110 w 110"/>
                <a:gd name="T15" fmla="*/ 150 h 150"/>
                <a:gd name="T16" fmla="*/ 110 w 110"/>
                <a:gd name="T17" fmla="*/ 136 h 150"/>
                <a:gd name="T18" fmla="*/ 91 w 110"/>
                <a:gd name="T19" fmla="*/ 13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150">
                  <a:moveTo>
                    <a:pt x="91" y="136"/>
                  </a:moveTo>
                  <a:cubicBezTo>
                    <a:pt x="91" y="36"/>
                    <a:pt x="91" y="36"/>
                    <a:pt x="91" y="36"/>
                  </a:cubicBezTo>
                  <a:cubicBezTo>
                    <a:pt x="91" y="16"/>
                    <a:pt x="75" y="0"/>
                    <a:pt x="55" y="0"/>
                  </a:cubicBezTo>
                  <a:cubicBezTo>
                    <a:pt x="35" y="0"/>
                    <a:pt x="19" y="16"/>
                    <a:pt x="19" y="36"/>
                  </a:cubicBezTo>
                  <a:cubicBezTo>
                    <a:pt x="19" y="136"/>
                    <a:pt x="19" y="136"/>
                    <a:pt x="19" y="136"/>
                  </a:cubicBezTo>
                  <a:cubicBezTo>
                    <a:pt x="0" y="136"/>
                    <a:pt x="0" y="136"/>
                    <a:pt x="0" y="136"/>
                  </a:cubicBezTo>
                  <a:cubicBezTo>
                    <a:pt x="0" y="150"/>
                    <a:pt x="0" y="150"/>
                    <a:pt x="0" y="150"/>
                  </a:cubicBezTo>
                  <a:cubicBezTo>
                    <a:pt x="110" y="150"/>
                    <a:pt x="110" y="150"/>
                    <a:pt x="110" y="150"/>
                  </a:cubicBezTo>
                  <a:cubicBezTo>
                    <a:pt x="110" y="136"/>
                    <a:pt x="110" y="136"/>
                    <a:pt x="110" y="136"/>
                  </a:cubicBezTo>
                  <a:lnTo>
                    <a:pt x="91" y="13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algn="ctr" defTabSz="896031" rtl="0" eaLnBrk="1" fontAlgn="base" latinLnBrk="0" hangingPunct="1">
                <a:lnSpc>
                  <a:spcPct val="100000"/>
                </a:lnSpc>
                <a:spcBef>
                  <a:spcPts val="0"/>
                </a:spcBef>
                <a:spcAft>
                  <a:spcPts val="0"/>
                </a:spcAft>
                <a:buClrTx/>
                <a:buSzTx/>
                <a:buFontTx/>
                <a:buNone/>
                <a:tabLst/>
                <a:defRPr/>
              </a:pPr>
              <a:endParaRPr kumimoji="0" lang="en-US" sz="1666" b="0" i="0" u="none" strike="noStrike" kern="0" cap="none" spc="0" normalizeH="0" baseline="0" noProof="0">
                <a:ln>
                  <a:noFill/>
                </a:ln>
                <a:solidFill>
                  <a:srgbClr val="505050"/>
                </a:solidFill>
                <a:effectLst/>
                <a:uLnTx/>
                <a:uFillTx/>
                <a:latin typeface="Segoe UI"/>
                <a:ea typeface="+mn-ea"/>
                <a:cs typeface="+mn-cs"/>
              </a:endParaRPr>
            </a:p>
          </p:txBody>
        </p:sp>
        <p:sp>
          <p:nvSpPr>
            <p:cNvPr id="89" name="Freeform 95">
              <a:extLst>
                <a:ext uri="{FF2B5EF4-FFF2-40B4-BE49-F238E27FC236}">
                  <a16:creationId xmlns:a16="http://schemas.microsoft.com/office/drawing/2014/main" id="{8D29AC81-A116-474C-B9C3-CE798ABD1D4F}"/>
                </a:ext>
              </a:extLst>
            </p:cNvPr>
            <p:cNvSpPr>
              <a:spLocks/>
            </p:cNvSpPr>
            <p:nvPr/>
          </p:nvSpPr>
          <p:spPr bwMode="auto">
            <a:xfrm>
              <a:off x="7197726" y="5467351"/>
              <a:ext cx="203200" cy="201613"/>
            </a:xfrm>
            <a:custGeom>
              <a:avLst/>
              <a:gdLst>
                <a:gd name="T0" fmla="*/ 111 w 121"/>
                <a:gd name="T1" fmla="*/ 43 h 120"/>
                <a:gd name="T2" fmla="*/ 43 w 121"/>
                <a:gd name="T3" fmla="*/ 111 h 120"/>
                <a:gd name="T4" fmla="*/ 9 w 121"/>
                <a:gd name="T5" fmla="*/ 111 h 120"/>
                <a:gd name="T6" fmla="*/ 9 w 121"/>
                <a:gd name="T7" fmla="*/ 111 h 120"/>
                <a:gd name="T8" fmla="*/ 9 w 121"/>
                <a:gd name="T9" fmla="*/ 77 h 120"/>
                <a:gd name="T10" fmla="*/ 77 w 121"/>
                <a:gd name="T11" fmla="*/ 9 h 120"/>
                <a:gd name="T12" fmla="*/ 111 w 121"/>
                <a:gd name="T13" fmla="*/ 9 h 120"/>
                <a:gd name="T14" fmla="*/ 111 w 121"/>
                <a:gd name="T15" fmla="*/ 9 h 120"/>
                <a:gd name="T16" fmla="*/ 111 w 121"/>
                <a:gd name="T17" fmla="*/ 4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20">
                  <a:moveTo>
                    <a:pt x="111" y="43"/>
                  </a:moveTo>
                  <a:cubicBezTo>
                    <a:pt x="43" y="111"/>
                    <a:pt x="43" y="111"/>
                    <a:pt x="43" y="111"/>
                  </a:cubicBezTo>
                  <a:cubicBezTo>
                    <a:pt x="34" y="120"/>
                    <a:pt x="19" y="120"/>
                    <a:pt x="9" y="111"/>
                  </a:cubicBezTo>
                  <a:cubicBezTo>
                    <a:pt x="9" y="111"/>
                    <a:pt x="9" y="111"/>
                    <a:pt x="9" y="111"/>
                  </a:cubicBezTo>
                  <a:cubicBezTo>
                    <a:pt x="0" y="102"/>
                    <a:pt x="0" y="87"/>
                    <a:pt x="9" y="77"/>
                  </a:cubicBezTo>
                  <a:cubicBezTo>
                    <a:pt x="77" y="9"/>
                    <a:pt x="77" y="9"/>
                    <a:pt x="77" y="9"/>
                  </a:cubicBezTo>
                  <a:cubicBezTo>
                    <a:pt x="87" y="0"/>
                    <a:pt x="102" y="0"/>
                    <a:pt x="111" y="9"/>
                  </a:cubicBezTo>
                  <a:cubicBezTo>
                    <a:pt x="111" y="9"/>
                    <a:pt x="111" y="9"/>
                    <a:pt x="111" y="9"/>
                  </a:cubicBezTo>
                  <a:cubicBezTo>
                    <a:pt x="121" y="19"/>
                    <a:pt x="121" y="34"/>
                    <a:pt x="111" y="43"/>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algn="ctr" defTabSz="896031" rtl="0" eaLnBrk="1" fontAlgn="base" latinLnBrk="0" hangingPunct="1">
                <a:lnSpc>
                  <a:spcPct val="100000"/>
                </a:lnSpc>
                <a:spcBef>
                  <a:spcPts val="0"/>
                </a:spcBef>
                <a:spcAft>
                  <a:spcPts val="0"/>
                </a:spcAft>
                <a:buClrTx/>
                <a:buSzTx/>
                <a:buFontTx/>
                <a:buNone/>
                <a:tabLst/>
                <a:defRPr/>
              </a:pPr>
              <a:endParaRPr kumimoji="0" lang="en-US" sz="1666" b="0" i="0" u="none" strike="noStrike" kern="0" cap="none" spc="0" normalizeH="0" baseline="0" noProof="0">
                <a:ln>
                  <a:noFill/>
                </a:ln>
                <a:solidFill>
                  <a:srgbClr val="505050"/>
                </a:solidFill>
                <a:effectLst/>
                <a:uLnTx/>
                <a:uFillTx/>
                <a:latin typeface="Segoe UI"/>
                <a:ea typeface="+mn-ea"/>
                <a:cs typeface="+mn-cs"/>
              </a:endParaRPr>
            </a:p>
          </p:txBody>
        </p:sp>
        <p:sp>
          <p:nvSpPr>
            <p:cNvPr id="90" name="Freeform 96">
              <a:extLst>
                <a:ext uri="{FF2B5EF4-FFF2-40B4-BE49-F238E27FC236}">
                  <a16:creationId xmlns:a16="http://schemas.microsoft.com/office/drawing/2014/main" id="{B0C75CA3-B3EA-47F3-84C2-73BA04659218}"/>
                </a:ext>
              </a:extLst>
            </p:cNvPr>
            <p:cNvSpPr>
              <a:spLocks/>
            </p:cNvSpPr>
            <p:nvPr/>
          </p:nvSpPr>
          <p:spPr bwMode="auto">
            <a:xfrm>
              <a:off x="7316789" y="5464176"/>
              <a:ext cx="136525" cy="136525"/>
            </a:xfrm>
            <a:custGeom>
              <a:avLst/>
              <a:gdLst>
                <a:gd name="T0" fmla="*/ 75 w 81"/>
                <a:gd name="T1" fmla="*/ 75 h 81"/>
                <a:gd name="T2" fmla="*/ 75 w 81"/>
                <a:gd name="T3" fmla="*/ 75 h 81"/>
                <a:gd name="T4" fmla="*/ 54 w 81"/>
                <a:gd name="T5" fmla="*/ 76 h 81"/>
                <a:gd name="T6" fmla="*/ 11 w 81"/>
                <a:gd name="T7" fmla="*/ 40 h 81"/>
                <a:gd name="T8" fmla="*/ 9 w 81"/>
                <a:gd name="T9" fmla="*/ 9 h 81"/>
                <a:gd name="T10" fmla="*/ 9 w 81"/>
                <a:gd name="T11" fmla="*/ 9 h 81"/>
                <a:gd name="T12" fmla="*/ 40 w 81"/>
                <a:gd name="T13" fmla="*/ 11 h 81"/>
                <a:gd name="T14" fmla="*/ 76 w 81"/>
                <a:gd name="T15" fmla="*/ 55 h 81"/>
                <a:gd name="T16" fmla="*/ 75 w 81"/>
                <a:gd name="T17" fmla="*/ 7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1">
                  <a:moveTo>
                    <a:pt x="75" y="75"/>
                  </a:moveTo>
                  <a:cubicBezTo>
                    <a:pt x="75" y="75"/>
                    <a:pt x="75" y="75"/>
                    <a:pt x="75" y="75"/>
                  </a:cubicBezTo>
                  <a:cubicBezTo>
                    <a:pt x="69" y="81"/>
                    <a:pt x="60" y="81"/>
                    <a:pt x="54" y="76"/>
                  </a:cubicBezTo>
                  <a:cubicBezTo>
                    <a:pt x="11" y="40"/>
                    <a:pt x="11" y="40"/>
                    <a:pt x="11" y="40"/>
                  </a:cubicBezTo>
                  <a:cubicBezTo>
                    <a:pt x="1" y="33"/>
                    <a:pt x="0" y="18"/>
                    <a:pt x="9" y="9"/>
                  </a:cubicBezTo>
                  <a:cubicBezTo>
                    <a:pt x="9" y="9"/>
                    <a:pt x="9" y="9"/>
                    <a:pt x="9" y="9"/>
                  </a:cubicBezTo>
                  <a:cubicBezTo>
                    <a:pt x="18" y="0"/>
                    <a:pt x="32" y="1"/>
                    <a:pt x="40" y="11"/>
                  </a:cubicBezTo>
                  <a:cubicBezTo>
                    <a:pt x="76" y="55"/>
                    <a:pt x="76" y="55"/>
                    <a:pt x="76" y="55"/>
                  </a:cubicBezTo>
                  <a:cubicBezTo>
                    <a:pt x="81" y="61"/>
                    <a:pt x="80" y="70"/>
                    <a:pt x="75" y="7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3" rIns="89606" bIns="44803" numCol="1" anchor="t" anchorCtr="0" compatLnSpc="1">
              <a:prstTxWarp prst="textNoShape">
                <a:avLst/>
              </a:prstTxWarp>
            </a:bodyPr>
            <a:lstStyle/>
            <a:p>
              <a:pPr marL="0" marR="0" lvl="0" indent="0" algn="ctr" defTabSz="896031" rtl="0" eaLnBrk="1" fontAlgn="base" latinLnBrk="0" hangingPunct="1">
                <a:lnSpc>
                  <a:spcPct val="100000"/>
                </a:lnSpc>
                <a:spcBef>
                  <a:spcPts val="0"/>
                </a:spcBef>
                <a:spcAft>
                  <a:spcPts val="0"/>
                </a:spcAft>
                <a:buClrTx/>
                <a:buSzTx/>
                <a:buFontTx/>
                <a:buNone/>
                <a:tabLst/>
                <a:defRPr/>
              </a:pPr>
              <a:endParaRPr kumimoji="0" lang="en-US" sz="1666" b="0" i="0" u="none" strike="noStrike" kern="0" cap="none" spc="0" normalizeH="0" baseline="0" noProof="0">
                <a:ln>
                  <a:noFill/>
                </a:ln>
                <a:solidFill>
                  <a:srgbClr val="505050"/>
                </a:solidFill>
                <a:effectLst/>
                <a:uLnTx/>
                <a:uFillTx/>
                <a:latin typeface="Segoe UI"/>
                <a:ea typeface="+mn-ea"/>
                <a:cs typeface="+mn-cs"/>
              </a:endParaRPr>
            </a:p>
          </p:txBody>
        </p:sp>
        <p:sp>
          <p:nvSpPr>
            <p:cNvPr id="91" name="Freeform 97">
              <a:extLst>
                <a:ext uri="{FF2B5EF4-FFF2-40B4-BE49-F238E27FC236}">
                  <a16:creationId xmlns:a16="http://schemas.microsoft.com/office/drawing/2014/main" id="{341A87D8-2358-443C-A98D-781CB02B1CF7}"/>
                </a:ext>
              </a:extLst>
            </p:cNvPr>
            <p:cNvSpPr>
              <a:spLocks/>
            </p:cNvSpPr>
            <p:nvPr/>
          </p:nvSpPr>
          <p:spPr bwMode="auto">
            <a:xfrm>
              <a:off x="7407276" y="5637214"/>
              <a:ext cx="60325" cy="61913"/>
            </a:xfrm>
            <a:custGeom>
              <a:avLst/>
              <a:gdLst>
                <a:gd name="T0" fmla="*/ 0 w 36"/>
                <a:gd name="T1" fmla="*/ 37 h 37"/>
                <a:gd name="T2" fmla="*/ 0 w 36"/>
                <a:gd name="T3" fmla="*/ 19 h 37"/>
                <a:gd name="T4" fmla="*/ 18 w 36"/>
                <a:gd name="T5" fmla="*/ 0 h 37"/>
                <a:gd name="T6" fmla="*/ 18 w 36"/>
                <a:gd name="T7" fmla="*/ 0 h 37"/>
                <a:gd name="T8" fmla="*/ 36 w 36"/>
                <a:gd name="T9" fmla="*/ 19 h 37"/>
                <a:gd name="T10" fmla="*/ 36 w 36"/>
                <a:gd name="T11" fmla="*/ 37 h 37"/>
              </a:gdLst>
              <a:ahLst/>
              <a:cxnLst>
                <a:cxn ang="0">
                  <a:pos x="T0" y="T1"/>
                </a:cxn>
                <a:cxn ang="0">
                  <a:pos x="T2" y="T3"/>
                </a:cxn>
                <a:cxn ang="0">
                  <a:pos x="T4" y="T5"/>
                </a:cxn>
                <a:cxn ang="0">
                  <a:pos x="T6" y="T7"/>
                </a:cxn>
                <a:cxn ang="0">
                  <a:pos x="T8" y="T9"/>
                </a:cxn>
                <a:cxn ang="0">
                  <a:pos x="T10" y="T11"/>
                </a:cxn>
              </a:cxnLst>
              <a:rect l="0" t="0" r="r" b="b"/>
              <a:pathLst>
                <a:path w="36" h="37">
                  <a:moveTo>
                    <a:pt x="0" y="37"/>
                  </a:moveTo>
                  <a:cubicBezTo>
                    <a:pt x="0" y="19"/>
                    <a:pt x="0" y="19"/>
                    <a:pt x="0" y="19"/>
                  </a:cubicBezTo>
                  <a:cubicBezTo>
                    <a:pt x="0" y="8"/>
                    <a:pt x="8" y="0"/>
                    <a:pt x="18" y="0"/>
                  </a:cubicBezTo>
                  <a:cubicBezTo>
                    <a:pt x="18" y="0"/>
                    <a:pt x="18" y="0"/>
                    <a:pt x="18" y="0"/>
                  </a:cubicBezTo>
                  <a:cubicBezTo>
                    <a:pt x="28" y="0"/>
                    <a:pt x="36" y="8"/>
                    <a:pt x="36" y="19"/>
                  </a:cubicBezTo>
                  <a:cubicBezTo>
                    <a:pt x="36" y="37"/>
                    <a:pt x="36" y="37"/>
                    <a:pt x="36" y="37"/>
                  </a:cubicBezTo>
                </a:path>
              </a:pathLst>
            </a:custGeom>
            <a:noFill/>
            <a:ln w="17463"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3" rIns="89606" bIns="44803" numCol="1" anchor="t" anchorCtr="0" compatLnSpc="1">
              <a:prstTxWarp prst="textNoShape">
                <a:avLst/>
              </a:prstTxWarp>
            </a:bodyPr>
            <a:lstStyle/>
            <a:p>
              <a:pPr marL="0" marR="0" lvl="0" indent="0" algn="ctr" defTabSz="896031" rtl="0" eaLnBrk="1" fontAlgn="base" latinLnBrk="0" hangingPunct="1">
                <a:lnSpc>
                  <a:spcPct val="100000"/>
                </a:lnSpc>
                <a:spcBef>
                  <a:spcPts val="0"/>
                </a:spcBef>
                <a:spcAft>
                  <a:spcPts val="0"/>
                </a:spcAft>
                <a:buClrTx/>
                <a:buSzTx/>
                <a:buFontTx/>
                <a:buNone/>
                <a:tabLst/>
                <a:defRPr/>
              </a:pPr>
              <a:endParaRPr kumimoji="0" lang="en-US" sz="1666"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92" name="Group 4" descr="robotic arm">
            <a:extLst>
              <a:ext uri="{FF2B5EF4-FFF2-40B4-BE49-F238E27FC236}">
                <a16:creationId xmlns:a16="http://schemas.microsoft.com/office/drawing/2014/main" id="{99982BA5-6DDF-4825-AE7E-450E4C10CC0F}"/>
              </a:ext>
            </a:extLst>
          </p:cNvPr>
          <p:cNvGrpSpPr>
            <a:grpSpLocks noChangeAspect="1"/>
          </p:cNvGrpSpPr>
          <p:nvPr/>
        </p:nvGrpSpPr>
        <p:grpSpPr bwMode="auto">
          <a:xfrm>
            <a:off x="1058867" y="3796740"/>
            <a:ext cx="390368" cy="390368"/>
            <a:chOff x="6997" y="815"/>
            <a:chExt cx="246" cy="246"/>
          </a:xfrm>
        </p:grpSpPr>
        <p:sp>
          <p:nvSpPr>
            <p:cNvPr id="93" name="AutoShape 3">
              <a:extLst>
                <a:ext uri="{FF2B5EF4-FFF2-40B4-BE49-F238E27FC236}">
                  <a16:creationId xmlns:a16="http://schemas.microsoft.com/office/drawing/2014/main" id="{EB68EF93-ED7E-43D5-99A0-A81D2D2F99C1}"/>
                </a:ext>
              </a:extLst>
            </p:cNvPr>
            <p:cNvSpPr>
              <a:spLocks noChangeAspect="1" noChangeArrowheads="1" noTextEdit="1"/>
            </p:cNvSpPr>
            <p:nvPr/>
          </p:nvSpPr>
          <p:spPr bwMode="auto">
            <a:xfrm>
              <a:off x="6997" y="815"/>
              <a:ext cx="246"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marL="0" marR="0" lvl="0" indent="0" algn="l" defTabSz="9140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4" name="Rectangle 6">
              <a:extLst>
                <a:ext uri="{FF2B5EF4-FFF2-40B4-BE49-F238E27FC236}">
                  <a16:creationId xmlns:a16="http://schemas.microsoft.com/office/drawing/2014/main" id="{CD30DAAB-9E15-4EB4-9436-33787C09C1DB}"/>
                </a:ext>
              </a:extLst>
            </p:cNvPr>
            <p:cNvSpPr>
              <a:spLocks noChangeArrowheads="1"/>
            </p:cNvSpPr>
            <p:nvPr/>
          </p:nvSpPr>
          <p:spPr bwMode="auto">
            <a:xfrm>
              <a:off x="6997" y="815"/>
              <a:ext cx="246"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marL="0" marR="0" lvl="0" indent="0" algn="l" defTabSz="9140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5" name="Freeform 7">
              <a:extLst>
                <a:ext uri="{FF2B5EF4-FFF2-40B4-BE49-F238E27FC236}">
                  <a16:creationId xmlns:a16="http://schemas.microsoft.com/office/drawing/2014/main" id="{B58B4A13-D3C1-4722-99B6-CBF48BEC7EB7}"/>
                </a:ext>
              </a:extLst>
            </p:cNvPr>
            <p:cNvSpPr>
              <a:spLocks/>
            </p:cNvSpPr>
            <p:nvPr/>
          </p:nvSpPr>
          <p:spPr bwMode="auto">
            <a:xfrm>
              <a:off x="7073" y="838"/>
              <a:ext cx="159" cy="95"/>
            </a:xfrm>
            <a:custGeom>
              <a:avLst/>
              <a:gdLst>
                <a:gd name="T0" fmla="*/ 123 w 124"/>
                <a:gd name="T1" fmla="*/ 47 h 74"/>
                <a:gd name="T2" fmla="*/ 115 w 124"/>
                <a:gd name="T3" fmla="*/ 45 h 74"/>
                <a:gd name="T4" fmla="*/ 90 w 124"/>
                <a:gd name="T5" fmla="*/ 60 h 74"/>
                <a:gd name="T6" fmla="*/ 88 w 124"/>
                <a:gd name="T7" fmla="*/ 60 h 74"/>
                <a:gd name="T8" fmla="*/ 81 w 124"/>
                <a:gd name="T9" fmla="*/ 50 h 74"/>
                <a:gd name="T10" fmla="*/ 81 w 124"/>
                <a:gd name="T11" fmla="*/ 48 h 74"/>
                <a:gd name="T12" fmla="*/ 81 w 124"/>
                <a:gd name="T13" fmla="*/ 27 h 74"/>
                <a:gd name="T14" fmla="*/ 81 w 124"/>
                <a:gd name="T15" fmla="*/ 25 h 74"/>
                <a:gd name="T16" fmla="*/ 87 w 124"/>
                <a:gd name="T17" fmla="*/ 16 h 74"/>
                <a:gd name="T18" fmla="*/ 89 w 124"/>
                <a:gd name="T19" fmla="*/ 15 h 74"/>
                <a:gd name="T20" fmla="*/ 114 w 124"/>
                <a:gd name="T21" fmla="*/ 30 h 74"/>
                <a:gd name="T22" fmla="*/ 122 w 124"/>
                <a:gd name="T23" fmla="*/ 29 h 74"/>
                <a:gd name="T24" fmla="*/ 120 w 124"/>
                <a:gd name="T25" fmla="*/ 20 h 74"/>
                <a:gd name="T26" fmla="*/ 89 w 124"/>
                <a:gd name="T27" fmla="*/ 1 h 74"/>
                <a:gd name="T28" fmla="*/ 82 w 124"/>
                <a:gd name="T29" fmla="*/ 3 h 74"/>
                <a:gd name="T30" fmla="*/ 68 w 124"/>
                <a:gd name="T31" fmla="*/ 21 h 74"/>
                <a:gd name="T32" fmla="*/ 63 w 124"/>
                <a:gd name="T33" fmla="*/ 21 h 74"/>
                <a:gd name="T34" fmla="*/ 60 w 124"/>
                <a:gd name="T35" fmla="*/ 21 h 74"/>
                <a:gd name="T36" fmla="*/ 55 w 124"/>
                <a:gd name="T37" fmla="*/ 24 h 74"/>
                <a:gd name="T38" fmla="*/ 54 w 124"/>
                <a:gd name="T39" fmla="*/ 27 h 74"/>
                <a:gd name="T40" fmla="*/ 0 w 124"/>
                <a:gd name="T41" fmla="*/ 27 h 74"/>
                <a:gd name="T42" fmla="*/ 5 w 124"/>
                <a:gd name="T43" fmla="*/ 43 h 74"/>
                <a:gd name="T44" fmla="*/ 5 w 124"/>
                <a:gd name="T45" fmla="*/ 49 h 74"/>
                <a:gd name="T46" fmla="*/ 54 w 124"/>
                <a:gd name="T47" fmla="*/ 49 h 74"/>
                <a:gd name="T48" fmla="*/ 56 w 124"/>
                <a:gd name="T49" fmla="*/ 52 h 74"/>
                <a:gd name="T50" fmla="*/ 61 w 124"/>
                <a:gd name="T51" fmla="*/ 54 h 74"/>
                <a:gd name="T52" fmla="*/ 64 w 124"/>
                <a:gd name="T53" fmla="*/ 54 h 74"/>
                <a:gd name="T54" fmla="*/ 68 w 124"/>
                <a:gd name="T55" fmla="*/ 54 h 74"/>
                <a:gd name="T56" fmla="*/ 82 w 124"/>
                <a:gd name="T57" fmla="*/ 71 h 74"/>
                <a:gd name="T58" fmla="*/ 89 w 124"/>
                <a:gd name="T59" fmla="*/ 73 h 74"/>
                <a:gd name="T60" fmla="*/ 121 w 124"/>
                <a:gd name="T61" fmla="*/ 54 h 74"/>
                <a:gd name="T62" fmla="*/ 123 w 124"/>
                <a:gd name="T63" fmla="*/ 4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4" h="74">
                  <a:moveTo>
                    <a:pt x="123" y="47"/>
                  </a:moveTo>
                  <a:cubicBezTo>
                    <a:pt x="121" y="44"/>
                    <a:pt x="117" y="43"/>
                    <a:pt x="115" y="45"/>
                  </a:cubicBezTo>
                  <a:cubicBezTo>
                    <a:pt x="90" y="60"/>
                    <a:pt x="90" y="60"/>
                    <a:pt x="90" y="60"/>
                  </a:cubicBezTo>
                  <a:cubicBezTo>
                    <a:pt x="89" y="60"/>
                    <a:pt x="89" y="60"/>
                    <a:pt x="88" y="60"/>
                  </a:cubicBezTo>
                  <a:cubicBezTo>
                    <a:pt x="81" y="50"/>
                    <a:pt x="81" y="50"/>
                    <a:pt x="81" y="50"/>
                  </a:cubicBezTo>
                  <a:cubicBezTo>
                    <a:pt x="81" y="50"/>
                    <a:pt x="81" y="49"/>
                    <a:pt x="81" y="48"/>
                  </a:cubicBezTo>
                  <a:cubicBezTo>
                    <a:pt x="81" y="27"/>
                    <a:pt x="81" y="27"/>
                    <a:pt x="81" y="27"/>
                  </a:cubicBezTo>
                  <a:cubicBezTo>
                    <a:pt x="81" y="27"/>
                    <a:pt x="81" y="25"/>
                    <a:pt x="81" y="25"/>
                  </a:cubicBezTo>
                  <a:cubicBezTo>
                    <a:pt x="87" y="16"/>
                    <a:pt x="87" y="16"/>
                    <a:pt x="87" y="16"/>
                  </a:cubicBezTo>
                  <a:cubicBezTo>
                    <a:pt x="88" y="15"/>
                    <a:pt x="88" y="15"/>
                    <a:pt x="89" y="15"/>
                  </a:cubicBezTo>
                  <a:cubicBezTo>
                    <a:pt x="114" y="30"/>
                    <a:pt x="114" y="30"/>
                    <a:pt x="114" y="30"/>
                  </a:cubicBezTo>
                  <a:cubicBezTo>
                    <a:pt x="117" y="32"/>
                    <a:pt x="120" y="31"/>
                    <a:pt x="122" y="29"/>
                  </a:cubicBezTo>
                  <a:cubicBezTo>
                    <a:pt x="124" y="26"/>
                    <a:pt x="123" y="22"/>
                    <a:pt x="120" y="20"/>
                  </a:cubicBezTo>
                  <a:cubicBezTo>
                    <a:pt x="89" y="1"/>
                    <a:pt x="89" y="1"/>
                    <a:pt x="89" y="1"/>
                  </a:cubicBezTo>
                  <a:cubicBezTo>
                    <a:pt x="87" y="0"/>
                    <a:pt x="83" y="1"/>
                    <a:pt x="82" y="3"/>
                  </a:cubicBezTo>
                  <a:cubicBezTo>
                    <a:pt x="68" y="21"/>
                    <a:pt x="68" y="21"/>
                    <a:pt x="68" y="21"/>
                  </a:cubicBezTo>
                  <a:cubicBezTo>
                    <a:pt x="63" y="21"/>
                    <a:pt x="63" y="21"/>
                    <a:pt x="63" y="21"/>
                  </a:cubicBezTo>
                  <a:cubicBezTo>
                    <a:pt x="60" y="21"/>
                    <a:pt x="60" y="21"/>
                    <a:pt x="60" y="21"/>
                  </a:cubicBezTo>
                  <a:cubicBezTo>
                    <a:pt x="58" y="21"/>
                    <a:pt x="56" y="22"/>
                    <a:pt x="55" y="24"/>
                  </a:cubicBezTo>
                  <a:cubicBezTo>
                    <a:pt x="55" y="25"/>
                    <a:pt x="54" y="26"/>
                    <a:pt x="54" y="27"/>
                  </a:cubicBezTo>
                  <a:cubicBezTo>
                    <a:pt x="0" y="27"/>
                    <a:pt x="0" y="27"/>
                    <a:pt x="0" y="27"/>
                  </a:cubicBezTo>
                  <a:cubicBezTo>
                    <a:pt x="3" y="31"/>
                    <a:pt x="5" y="37"/>
                    <a:pt x="5" y="43"/>
                  </a:cubicBezTo>
                  <a:cubicBezTo>
                    <a:pt x="5" y="45"/>
                    <a:pt x="5" y="47"/>
                    <a:pt x="5" y="49"/>
                  </a:cubicBezTo>
                  <a:cubicBezTo>
                    <a:pt x="54" y="49"/>
                    <a:pt x="54" y="49"/>
                    <a:pt x="54" y="49"/>
                  </a:cubicBezTo>
                  <a:cubicBezTo>
                    <a:pt x="54" y="50"/>
                    <a:pt x="55" y="51"/>
                    <a:pt x="56" y="52"/>
                  </a:cubicBezTo>
                  <a:cubicBezTo>
                    <a:pt x="57" y="54"/>
                    <a:pt x="59" y="54"/>
                    <a:pt x="61" y="54"/>
                  </a:cubicBezTo>
                  <a:cubicBezTo>
                    <a:pt x="64" y="54"/>
                    <a:pt x="64" y="54"/>
                    <a:pt x="64" y="54"/>
                  </a:cubicBezTo>
                  <a:cubicBezTo>
                    <a:pt x="68" y="54"/>
                    <a:pt x="68" y="54"/>
                    <a:pt x="68" y="54"/>
                  </a:cubicBezTo>
                  <a:cubicBezTo>
                    <a:pt x="82" y="71"/>
                    <a:pt x="82" y="71"/>
                    <a:pt x="82" y="71"/>
                  </a:cubicBezTo>
                  <a:cubicBezTo>
                    <a:pt x="83" y="74"/>
                    <a:pt x="86" y="74"/>
                    <a:pt x="89" y="73"/>
                  </a:cubicBezTo>
                  <a:cubicBezTo>
                    <a:pt x="121" y="54"/>
                    <a:pt x="121" y="54"/>
                    <a:pt x="121" y="54"/>
                  </a:cubicBezTo>
                  <a:cubicBezTo>
                    <a:pt x="124" y="53"/>
                    <a:pt x="124" y="49"/>
                    <a:pt x="123" y="4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marL="0" marR="0" lvl="0" indent="0" algn="l" defTabSz="9140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6" name="Freeform 8">
              <a:extLst>
                <a:ext uri="{FF2B5EF4-FFF2-40B4-BE49-F238E27FC236}">
                  <a16:creationId xmlns:a16="http://schemas.microsoft.com/office/drawing/2014/main" id="{4046C7DA-3C07-42A6-A56F-571A5E26CE49}"/>
                </a:ext>
              </a:extLst>
            </p:cNvPr>
            <p:cNvSpPr>
              <a:spLocks/>
            </p:cNvSpPr>
            <p:nvPr/>
          </p:nvSpPr>
          <p:spPr bwMode="auto">
            <a:xfrm>
              <a:off x="7027" y="920"/>
              <a:ext cx="152" cy="128"/>
            </a:xfrm>
            <a:custGeom>
              <a:avLst/>
              <a:gdLst>
                <a:gd name="T0" fmla="*/ 0 w 119"/>
                <a:gd name="T1" fmla="*/ 4 h 100"/>
                <a:gd name="T2" fmla="*/ 42 w 119"/>
                <a:gd name="T3" fmla="*/ 85 h 100"/>
                <a:gd name="T4" fmla="*/ 5 w 119"/>
                <a:gd name="T5" fmla="*/ 85 h 100"/>
                <a:gd name="T6" fmla="*/ 5 w 119"/>
                <a:gd name="T7" fmla="*/ 100 h 100"/>
                <a:gd name="T8" fmla="*/ 119 w 119"/>
                <a:gd name="T9" fmla="*/ 100 h 100"/>
                <a:gd name="T10" fmla="*/ 119 w 119"/>
                <a:gd name="T11" fmla="*/ 85 h 100"/>
                <a:gd name="T12" fmla="*/ 78 w 119"/>
                <a:gd name="T13" fmla="*/ 85 h 100"/>
                <a:gd name="T14" fmla="*/ 32 w 119"/>
                <a:gd name="T15" fmla="*/ 0 h 100"/>
                <a:gd name="T16" fmla="*/ 13 w 119"/>
                <a:gd name="T17" fmla="*/ 7 h 100"/>
                <a:gd name="T18" fmla="*/ 0 w 119"/>
                <a:gd name="T19" fmla="*/ 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00">
                  <a:moveTo>
                    <a:pt x="0" y="4"/>
                  </a:moveTo>
                  <a:cubicBezTo>
                    <a:pt x="42" y="85"/>
                    <a:pt x="42" y="85"/>
                    <a:pt x="42" y="85"/>
                  </a:cubicBezTo>
                  <a:cubicBezTo>
                    <a:pt x="5" y="85"/>
                    <a:pt x="5" y="85"/>
                    <a:pt x="5" y="85"/>
                  </a:cubicBezTo>
                  <a:cubicBezTo>
                    <a:pt x="5" y="100"/>
                    <a:pt x="5" y="100"/>
                    <a:pt x="5" y="100"/>
                  </a:cubicBezTo>
                  <a:cubicBezTo>
                    <a:pt x="119" y="100"/>
                    <a:pt x="119" y="100"/>
                    <a:pt x="119" y="100"/>
                  </a:cubicBezTo>
                  <a:cubicBezTo>
                    <a:pt x="119" y="85"/>
                    <a:pt x="119" y="85"/>
                    <a:pt x="119" y="85"/>
                  </a:cubicBezTo>
                  <a:cubicBezTo>
                    <a:pt x="78" y="85"/>
                    <a:pt x="78" y="85"/>
                    <a:pt x="78" y="85"/>
                  </a:cubicBezTo>
                  <a:cubicBezTo>
                    <a:pt x="32" y="0"/>
                    <a:pt x="32" y="0"/>
                    <a:pt x="32" y="0"/>
                  </a:cubicBezTo>
                  <a:cubicBezTo>
                    <a:pt x="27" y="4"/>
                    <a:pt x="21" y="7"/>
                    <a:pt x="13" y="7"/>
                  </a:cubicBezTo>
                  <a:cubicBezTo>
                    <a:pt x="8" y="7"/>
                    <a:pt x="4" y="6"/>
                    <a:pt x="0" y="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marL="0" marR="0" lvl="0" indent="0" algn="l" defTabSz="9140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7" name="Oval 9">
              <a:extLst>
                <a:ext uri="{FF2B5EF4-FFF2-40B4-BE49-F238E27FC236}">
                  <a16:creationId xmlns:a16="http://schemas.microsoft.com/office/drawing/2014/main" id="{79C1E6DB-F6EC-4023-A008-7A578E5BD4AA}"/>
                </a:ext>
              </a:extLst>
            </p:cNvPr>
            <p:cNvSpPr>
              <a:spLocks noChangeArrowheads="1"/>
            </p:cNvSpPr>
            <p:nvPr/>
          </p:nvSpPr>
          <p:spPr bwMode="auto">
            <a:xfrm>
              <a:off x="7018" y="868"/>
              <a:ext cx="51" cy="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marL="0" marR="0" lvl="0" indent="0" algn="l" defTabSz="9140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98" name="Group 4">
            <a:extLst>
              <a:ext uri="{FF2B5EF4-FFF2-40B4-BE49-F238E27FC236}">
                <a16:creationId xmlns:a16="http://schemas.microsoft.com/office/drawing/2014/main" id="{32E7DD8A-0F7E-4C01-94EB-7595638B121A}"/>
              </a:ext>
            </a:extLst>
          </p:cNvPr>
          <p:cNvGrpSpPr>
            <a:grpSpLocks noChangeAspect="1"/>
          </p:cNvGrpSpPr>
          <p:nvPr/>
        </p:nvGrpSpPr>
        <p:grpSpPr bwMode="auto">
          <a:xfrm>
            <a:off x="1071474" y="4479214"/>
            <a:ext cx="420518" cy="412584"/>
            <a:chOff x="997" y="2309"/>
            <a:chExt cx="265" cy="260"/>
          </a:xfrm>
        </p:grpSpPr>
        <p:sp>
          <p:nvSpPr>
            <p:cNvPr id="99" name="AutoShape 3">
              <a:extLst>
                <a:ext uri="{FF2B5EF4-FFF2-40B4-BE49-F238E27FC236}">
                  <a16:creationId xmlns:a16="http://schemas.microsoft.com/office/drawing/2014/main" id="{B82A9F86-6AD1-423B-8BD3-31371CCE3686}"/>
                </a:ext>
              </a:extLst>
            </p:cNvPr>
            <p:cNvSpPr>
              <a:spLocks noChangeAspect="1" noChangeArrowheads="1" noTextEdit="1"/>
            </p:cNvSpPr>
            <p:nvPr/>
          </p:nvSpPr>
          <p:spPr bwMode="auto">
            <a:xfrm>
              <a:off x="997" y="2309"/>
              <a:ext cx="265"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marL="0" marR="0" lvl="0" indent="0" algn="l" defTabSz="9140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00" name="Oval 5">
              <a:extLst>
                <a:ext uri="{FF2B5EF4-FFF2-40B4-BE49-F238E27FC236}">
                  <a16:creationId xmlns:a16="http://schemas.microsoft.com/office/drawing/2014/main" id="{71C0F315-C312-4C2A-9E0F-AD696F379840}"/>
                </a:ext>
              </a:extLst>
            </p:cNvPr>
            <p:cNvSpPr>
              <a:spLocks noChangeArrowheads="1"/>
            </p:cNvSpPr>
            <p:nvPr/>
          </p:nvSpPr>
          <p:spPr bwMode="auto">
            <a:xfrm>
              <a:off x="1003" y="2313"/>
              <a:ext cx="253" cy="253"/>
            </a:xfrm>
            <a:prstGeom prst="ellipse">
              <a:avLst/>
            </a:prstGeom>
            <a:solidFill>
              <a:srgbClr val="50E6FF"/>
            </a:solidFill>
            <a:ln w="14288" cap="flat">
              <a:solidFill>
                <a:srgbClr val="0078D7"/>
              </a:solidFill>
              <a:prstDash val="solid"/>
              <a:miter lim="800000"/>
              <a:headEnd/>
              <a:tailEnd/>
            </a:ln>
          </p:spPr>
          <p:txBody>
            <a:bodyPr vert="horz" wrap="square" lIns="91403" tIns="45701" rIns="91403" bIns="45701" numCol="1" anchor="t" anchorCtr="0" compatLnSpc="1">
              <a:prstTxWarp prst="textNoShape">
                <a:avLst/>
              </a:prstTxWarp>
            </a:bodyPr>
            <a:lstStyle/>
            <a:p>
              <a:pPr marL="0" marR="0" lvl="0" indent="0" algn="l" defTabSz="9140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01" name="Freeform 6">
              <a:extLst>
                <a:ext uri="{FF2B5EF4-FFF2-40B4-BE49-F238E27FC236}">
                  <a16:creationId xmlns:a16="http://schemas.microsoft.com/office/drawing/2014/main" id="{CEA4DB0F-A6E9-4351-B933-B827D8F2B08E}"/>
                </a:ext>
              </a:extLst>
            </p:cNvPr>
            <p:cNvSpPr>
              <a:spLocks/>
            </p:cNvSpPr>
            <p:nvPr/>
          </p:nvSpPr>
          <p:spPr bwMode="auto">
            <a:xfrm>
              <a:off x="1084" y="2433"/>
              <a:ext cx="93" cy="58"/>
            </a:xfrm>
            <a:custGeom>
              <a:avLst/>
              <a:gdLst>
                <a:gd name="T0" fmla="*/ 0 w 65"/>
                <a:gd name="T1" fmla="*/ 8 h 41"/>
                <a:gd name="T2" fmla="*/ 32 w 65"/>
                <a:gd name="T3" fmla="*/ 41 h 41"/>
                <a:gd name="T4" fmla="*/ 65 w 65"/>
                <a:gd name="T5" fmla="*/ 8 h 41"/>
                <a:gd name="T6" fmla="*/ 65 w 65"/>
                <a:gd name="T7" fmla="*/ 0 h 41"/>
                <a:gd name="T8" fmla="*/ 0 w 65"/>
                <a:gd name="T9" fmla="*/ 0 h 41"/>
                <a:gd name="T10" fmla="*/ 0 w 65"/>
                <a:gd name="T11" fmla="*/ 8 h 41"/>
              </a:gdLst>
              <a:ahLst/>
              <a:cxnLst>
                <a:cxn ang="0">
                  <a:pos x="T0" y="T1"/>
                </a:cxn>
                <a:cxn ang="0">
                  <a:pos x="T2" y="T3"/>
                </a:cxn>
                <a:cxn ang="0">
                  <a:pos x="T4" y="T5"/>
                </a:cxn>
                <a:cxn ang="0">
                  <a:pos x="T6" y="T7"/>
                </a:cxn>
                <a:cxn ang="0">
                  <a:pos x="T8" y="T9"/>
                </a:cxn>
                <a:cxn ang="0">
                  <a:pos x="T10" y="T11"/>
                </a:cxn>
              </a:cxnLst>
              <a:rect l="0" t="0" r="r" b="b"/>
              <a:pathLst>
                <a:path w="65" h="41">
                  <a:moveTo>
                    <a:pt x="0" y="8"/>
                  </a:moveTo>
                  <a:cubicBezTo>
                    <a:pt x="0" y="26"/>
                    <a:pt x="14" y="41"/>
                    <a:pt x="32" y="41"/>
                  </a:cubicBezTo>
                  <a:cubicBezTo>
                    <a:pt x="51" y="41"/>
                    <a:pt x="65" y="26"/>
                    <a:pt x="65" y="8"/>
                  </a:cubicBezTo>
                  <a:cubicBezTo>
                    <a:pt x="65" y="0"/>
                    <a:pt x="65" y="0"/>
                    <a:pt x="65" y="0"/>
                  </a:cubicBezTo>
                  <a:cubicBezTo>
                    <a:pt x="0" y="0"/>
                    <a:pt x="0" y="0"/>
                    <a:pt x="0" y="0"/>
                  </a:cubicBezTo>
                  <a:lnTo>
                    <a:pt x="0" y="8"/>
                  </a:lnTo>
                  <a:close/>
                </a:path>
              </a:pathLst>
            </a:custGeom>
            <a:solidFill>
              <a:srgbClr val="0078D4"/>
            </a:solidFill>
            <a:ln w="14288" cap="flat">
              <a:solidFill>
                <a:srgbClr val="0078D7"/>
              </a:solidFill>
              <a:prstDash val="solid"/>
              <a:miter lim="800000"/>
              <a:headEnd/>
              <a:tailEnd/>
            </a:ln>
          </p:spPr>
          <p:txBody>
            <a:bodyPr vert="horz" wrap="square" lIns="91403" tIns="45701" rIns="91403" bIns="45701" numCol="1" anchor="t" anchorCtr="0" compatLnSpc="1">
              <a:prstTxWarp prst="textNoShape">
                <a:avLst/>
              </a:prstTxWarp>
            </a:bodyPr>
            <a:lstStyle/>
            <a:p>
              <a:pPr marL="0" marR="0" lvl="0" indent="0" algn="l" defTabSz="9140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02" name="Freeform 7">
              <a:extLst>
                <a:ext uri="{FF2B5EF4-FFF2-40B4-BE49-F238E27FC236}">
                  <a16:creationId xmlns:a16="http://schemas.microsoft.com/office/drawing/2014/main" id="{DEC98AF4-5499-4B20-8423-072697414B72}"/>
                </a:ext>
              </a:extLst>
            </p:cNvPr>
            <p:cNvSpPr>
              <a:spLocks/>
            </p:cNvSpPr>
            <p:nvPr/>
          </p:nvSpPr>
          <p:spPr bwMode="auto">
            <a:xfrm>
              <a:off x="1104" y="2390"/>
              <a:ext cx="0" cy="43"/>
            </a:xfrm>
            <a:custGeom>
              <a:avLst/>
              <a:gdLst>
                <a:gd name="T0" fmla="*/ 0 h 43"/>
                <a:gd name="T1" fmla="*/ 43 h 43"/>
                <a:gd name="T2" fmla="*/ 0 h 43"/>
              </a:gdLst>
              <a:ahLst/>
              <a:cxnLst>
                <a:cxn ang="0">
                  <a:pos x="0" y="T0"/>
                </a:cxn>
                <a:cxn ang="0">
                  <a:pos x="0" y="T1"/>
                </a:cxn>
                <a:cxn ang="0">
                  <a:pos x="0" y="T2"/>
                </a:cxn>
              </a:cxnLst>
              <a:rect l="0" t="0" r="r" b="b"/>
              <a:pathLst>
                <a:path h="43">
                  <a:moveTo>
                    <a:pt x="0" y="0"/>
                  </a:moveTo>
                  <a:lnTo>
                    <a:pt x="0" y="4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marL="0" marR="0" lvl="0" indent="0" algn="l" defTabSz="9140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03" name="Line 8">
              <a:extLst>
                <a:ext uri="{FF2B5EF4-FFF2-40B4-BE49-F238E27FC236}">
                  <a16:creationId xmlns:a16="http://schemas.microsoft.com/office/drawing/2014/main" id="{73D25ED9-0F0F-4D22-ADDC-C9863FA0447B}"/>
                </a:ext>
              </a:extLst>
            </p:cNvPr>
            <p:cNvSpPr>
              <a:spLocks noChangeShapeType="1"/>
            </p:cNvSpPr>
            <p:nvPr/>
          </p:nvSpPr>
          <p:spPr bwMode="auto">
            <a:xfrm>
              <a:off x="1104" y="2390"/>
              <a:ext cx="0" cy="43"/>
            </a:xfrm>
            <a:prstGeom prst="line">
              <a:avLst/>
            </a:prstGeom>
            <a:noFill/>
            <a:ln w="14288"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03" tIns="45701" rIns="91403" bIns="45701" numCol="1" anchor="t" anchorCtr="0" compatLnSpc="1">
              <a:prstTxWarp prst="textNoShape">
                <a:avLst/>
              </a:prstTxWarp>
            </a:bodyPr>
            <a:lstStyle/>
            <a:p>
              <a:pPr marL="0" marR="0" lvl="0" indent="0" algn="l" defTabSz="9140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04" name="Freeform 9">
              <a:extLst>
                <a:ext uri="{FF2B5EF4-FFF2-40B4-BE49-F238E27FC236}">
                  <a16:creationId xmlns:a16="http://schemas.microsoft.com/office/drawing/2014/main" id="{C891FB62-A982-4C01-8517-3A1511D72FC9}"/>
                </a:ext>
              </a:extLst>
            </p:cNvPr>
            <p:cNvSpPr>
              <a:spLocks/>
            </p:cNvSpPr>
            <p:nvPr/>
          </p:nvSpPr>
          <p:spPr bwMode="auto">
            <a:xfrm>
              <a:off x="1157" y="2390"/>
              <a:ext cx="0" cy="43"/>
            </a:xfrm>
            <a:custGeom>
              <a:avLst/>
              <a:gdLst>
                <a:gd name="T0" fmla="*/ 0 h 43"/>
                <a:gd name="T1" fmla="*/ 43 h 43"/>
                <a:gd name="T2" fmla="*/ 0 h 43"/>
              </a:gdLst>
              <a:ahLst/>
              <a:cxnLst>
                <a:cxn ang="0">
                  <a:pos x="0" y="T0"/>
                </a:cxn>
                <a:cxn ang="0">
                  <a:pos x="0" y="T1"/>
                </a:cxn>
                <a:cxn ang="0">
                  <a:pos x="0" y="T2"/>
                </a:cxn>
              </a:cxnLst>
              <a:rect l="0" t="0" r="r" b="b"/>
              <a:pathLst>
                <a:path h="43">
                  <a:moveTo>
                    <a:pt x="0" y="0"/>
                  </a:moveTo>
                  <a:lnTo>
                    <a:pt x="0" y="4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marL="0" marR="0" lvl="0" indent="0" algn="l" defTabSz="9140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05" name="Line 10">
              <a:extLst>
                <a:ext uri="{FF2B5EF4-FFF2-40B4-BE49-F238E27FC236}">
                  <a16:creationId xmlns:a16="http://schemas.microsoft.com/office/drawing/2014/main" id="{80411969-1B53-404A-AE71-0E165EC5F38F}"/>
                </a:ext>
              </a:extLst>
            </p:cNvPr>
            <p:cNvSpPr>
              <a:spLocks noChangeShapeType="1"/>
            </p:cNvSpPr>
            <p:nvPr/>
          </p:nvSpPr>
          <p:spPr bwMode="auto">
            <a:xfrm>
              <a:off x="1157" y="2390"/>
              <a:ext cx="0" cy="43"/>
            </a:xfrm>
            <a:prstGeom prst="line">
              <a:avLst/>
            </a:prstGeom>
            <a:noFill/>
            <a:ln w="14288"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03" tIns="45701" rIns="91403" bIns="45701" numCol="1" anchor="t" anchorCtr="0" compatLnSpc="1">
              <a:prstTxWarp prst="textNoShape">
                <a:avLst/>
              </a:prstTxWarp>
            </a:bodyPr>
            <a:lstStyle/>
            <a:p>
              <a:pPr marL="0" marR="0" lvl="0" indent="0" algn="l" defTabSz="9140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06" name="Freeform 11">
              <a:extLst>
                <a:ext uri="{FF2B5EF4-FFF2-40B4-BE49-F238E27FC236}">
                  <a16:creationId xmlns:a16="http://schemas.microsoft.com/office/drawing/2014/main" id="{A9D3B8C7-8455-4457-93A9-9829F13CCAEE}"/>
                </a:ext>
              </a:extLst>
            </p:cNvPr>
            <p:cNvSpPr>
              <a:spLocks/>
            </p:cNvSpPr>
            <p:nvPr/>
          </p:nvSpPr>
          <p:spPr bwMode="auto">
            <a:xfrm>
              <a:off x="1130" y="2491"/>
              <a:ext cx="0" cy="75"/>
            </a:xfrm>
            <a:custGeom>
              <a:avLst/>
              <a:gdLst>
                <a:gd name="T0" fmla="*/ 0 h 75"/>
                <a:gd name="T1" fmla="*/ 75 h 75"/>
                <a:gd name="T2" fmla="*/ 0 h 75"/>
              </a:gdLst>
              <a:ahLst/>
              <a:cxnLst>
                <a:cxn ang="0">
                  <a:pos x="0" y="T0"/>
                </a:cxn>
                <a:cxn ang="0">
                  <a:pos x="0" y="T1"/>
                </a:cxn>
                <a:cxn ang="0">
                  <a:pos x="0" y="T2"/>
                </a:cxn>
              </a:cxnLst>
              <a:rect l="0" t="0" r="r" b="b"/>
              <a:pathLst>
                <a:path h="75">
                  <a:moveTo>
                    <a:pt x="0" y="0"/>
                  </a:moveTo>
                  <a:lnTo>
                    <a:pt x="0" y="7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marL="0" marR="0" lvl="0" indent="0" algn="l" defTabSz="9140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07" name="Line 12">
              <a:extLst>
                <a:ext uri="{FF2B5EF4-FFF2-40B4-BE49-F238E27FC236}">
                  <a16:creationId xmlns:a16="http://schemas.microsoft.com/office/drawing/2014/main" id="{ECD1365E-4FAC-4B34-9FA7-09766FDC2A93}"/>
                </a:ext>
              </a:extLst>
            </p:cNvPr>
            <p:cNvSpPr>
              <a:spLocks noChangeShapeType="1"/>
            </p:cNvSpPr>
            <p:nvPr/>
          </p:nvSpPr>
          <p:spPr bwMode="auto">
            <a:xfrm>
              <a:off x="1130" y="2491"/>
              <a:ext cx="0" cy="75"/>
            </a:xfrm>
            <a:prstGeom prst="line">
              <a:avLst/>
            </a:prstGeom>
            <a:noFill/>
            <a:ln w="14288"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03" tIns="45701" rIns="91403" bIns="45701" numCol="1" anchor="t" anchorCtr="0" compatLnSpc="1">
              <a:prstTxWarp prst="textNoShape">
                <a:avLst/>
              </a:prstTxWarp>
            </a:bodyPr>
            <a:lstStyle/>
            <a:p>
              <a:pPr marL="0" marR="0" lvl="0" indent="0" algn="l" defTabSz="9140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108" name="Titel 2">
            <a:extLst>
              <a:ext uri="{FF2B5EF4-FFF2-40B4-BE49-F238E27FC236}">
                <a16:creationId xmlns:a16="http://schemas.microsoft.com/office/drawing/2014/main" id="{C7CE8651-636B-4E60-999C-A395F0A1AA8E}"/>
              </a:ext>
            </a:extLst>
          </p:cNvPr>
          <p:cNvSpPr txBox="1">
            <a:spLocks/>
          </p:cNvSpPr>
          <p:nvPr/>
        </p:nvSpPr>
        <p:spPr>
          <a:xfrm>
            <a:off x="209383" y="145041"/>
            <a:ext cx="11575810" cy="83772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3600" b="0" i="0" u="none" strike="noStrike" kern="1200" cap="none" spc="0" normalizeH="0" baseline="0" noProof="0">
                <a:ln>
                  <a:noFill/>
                </a:ln>
                <a:solidFill>
                  <a:srgbClr val="FFFFFF"/>
                </a:solidFill>
                <a:effectLst/>
                <a:uLnTx/>
                <a:uFillTx/>
                <a:latin typeface="Segoe UI Semibold"/>
                <a:ea typeface="+mj-ea"/>
                <a:cs typeface="Arial" panose="020B0604020202020204" pitchFamily="34" charset="0"/>
              </a:rPr>
              <a:t>Industrial IoT Data Pipeline </a:t>
            </a:r>
          </a:p>
        </p:txBody>
      </p:sp>
      <p:sp>
        <p:nvSpPr>
          <p:cNvPr id="109" name="Oval 108">
            <a:extLst>
              <a:ext uri="{FF2B5EF4-FFF2-40B4-BE49-F238E27FC236}">
                <a16:creationId xmlns:a16="http://schemas.microsoft.com/office/drawing/2014/main" id="{2376B7EC-4D77-4AAE-8860-8EE3997278E7}"/>
              </a:ext>
            </a:extLst>
          </p:cNvPr>
          <p:cNvSpPr/>
          <p:nvPr/>
        </p:nvSpPr>
        <p:spPr bwMode="auto">
          <a:xfrm>
            <a:off x="3155643" y="3001321"/>
            <a:ext cx="2052000" cy="205069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7" name="Picture 66">
            <a:extLst>
              <a:ext uri="{FF2B5EF4-FFF2-40B4-BE49-F238E27FC236}">
                <a16:creationId xmlns:a16="http://schemas.microsoft.com/office/drawing/2014/main" id="{049EBFD6-FE98-49E2-95B1-85F3CA41D3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3791" y="3487162"/>
            <a:ext cx="1682710" cy="1129995"/>
          </a:xfrm>
          <a:prstGeom prst="rect">
            <a:avLst/>
          </a:prstGeom>
          <a:solidFill>
            <a:srgbClr val="FF0000"/>
          </a:solidFill>
          <a:ln>
            <a:noFill/>
          </a:ln>
        </p:spPr>
      </p:pic>
      <p:sp>
        <p:nvSpPr>
          <p:cNvPr id="54" name="TextBox 53">
            <a:extLst>
              <a:ext uri="{FF2B5EF4-FFF2-40B4-BE49-F238E27FC236}">
                <a16:creationId xmlns:a16="http://schemas.microsoft.com/office/drawing/2014/main" id="{ED5F24A7-9BBE-4D41-819B-A66F4B177C72}"/>
              </a:ext>
            </a:extLst>
          </p:cNvPr>
          <p:cNvSpPr txBox="1"/>
          <p:nvPr/>
        </p:nvSpPr>
        <p:spPr>
          <a:xfrm>
            <a:off x="5545223" y="967035"/>
            <a:ext cx="3489445" cy="1169551"/>
          </a:xfrm>
          <a:prstGeom prst="rect">
            <a:avLst/>
          </a:prstGeom>
          <a:noFill/>
        </p:spPr>
        <p:txBody>
          <a:bodyPr wrap="square" rtlCol="0">
            <a:sp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100" normalizeH="0" baseline="0" noProof="0">
                <a:ln>
                  <a:noFill/>
                </a:ln>
                <a:solidFill>
                  <a:srgbClr val="0078D4"/>
                </a:solidFill>
                <a:effectLst/>
                <a:uLnTx/>
                <a:uFillTx/>
                <a:latin typeface="Segoe UI"/>
                <a:ea typeface="+mn-ea"/>
                <a:cs typeface="Segoe UI" panose="020B0502040204020203" pitchFamily="34" charset="0"/>
              </a:rPr>
              <a:t>TAKE ACTION</a:t>
            </a:r>
          </a:p>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lumMod val="50000"/>
                </a:prstClr>
              </a:solidFill>
              <a:effectLst/>
              <a:uLnTx/>
              <a:uFillTx/>
              <a:latin typeface="Segoe UI"/>
              <a:ea typeface="+mn-ea"/>
              <a:cs typeface="Segoe UI" panose="020B0502040204020203" pitchFamily="34" charset="0"/>
            </a:endParaRPr>
          </a:p>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Perform manual or automatic adjustments</a:t>
            </a:r>
          </a:p>
          <a:p>
            <a:pPr marL="0" marR="0" lvl="0" indent="0" algn="ctr" defTabSz="9140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To recipes or production processes</a:t>
            </a:r>
          </a:p>
        </p:txBody>
      </p:sp>
    </p:spTree>
    <p:extLst>
      <p:ext uri="{BB962C8B-B14F-4D97-AF65-F5344CB8AC3E}">
        <p14:creationId xmlns:p14="http://schemas.microsoft.com/office/powerpoint/2010/main" val="3293642789"/>
      </p:ext>
    </p:extLst>
  </p:cSld>
  <p:clrMapOvr>
    <a:masterClrMapping/>
  </p:clrMapOvr>
  <p:transition>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C1EF93BA-1EE9-4642-8F1A-9AFE9953D2EB}"/>
              </a:ext>
            </a:extLst>
          </p:cNvPr>
          <p:cNvSpPr/>
          <p:nvPr/>
        </p:nvSpPr>
        <p:spPr bwMode="auto">
          <a:xfrm rot="16200000">
            <a:off x="8842658" y="3322143"/>
            <a:ext cx="937793" cy="1095564"/>
          </a:xfrm>
          <a:prstGeom prst="rect">
            <a:avLst/>
          </a:prstGeom>
          <a:solidFill>
            <a:schemeClr val="bg1">
              <a:lumMod val="95000"/>
            </a:schemeClr>
          </a:solidFill>
          <a:ln w="19050" cap="flat" cmpd="sng" algn="ctr">
            <a:noFill/>
            <a:prstDash val="solid"/>
            <a:miter lim="800000"/>
            <a:headEnd type="none" w="med" len="med"/>
            <a:tailEnd type="none" w="med" len="med"/>
          </a:ln>
          <a:effectLst/>
        </p:spPr>
        <p:txBody>
          <a:bodyPr rot="0" spcFirstLastPara="0" vert="vert" wrap="square" lIns="65874" tIns="65874" rIns="0" bIns="6585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658192" rtl="0" eaLnBrk="1" fontAlgn="base" latinLnBrk="0" hangingPunct="1">
              <a:lnSpc>
                <a:spcPct val="90000"/>
              </a:lnSpc>
              <a:spcBef>
                <a:spcPct val="0"/>
              </a:spcBef>
              <a:spcAft>
                <a:spcPts val="432"/>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Semibold" panose="020B0702040204020203" pitchFamily="34" charset="0"/>
                <a:ea typeface="Segoe UI" pitchFamily="34" charset="0"/>
                <a:cs typeface="Segoe UI" pitchFamily="34" charset="0"/>
              </a:rPr>
              <a:t>Azure Machine Learning</a:t>
            </a:r>
          </a:p>
          <a:p>
            <a:pPr marL="0" marR="0" lvl="0" indent="0" algn="l" defTabSz="658192" rtl="0" eaLnBrk="1" fontAlgn="base" latinLnBrk="0" hangingPunct="1">
              <a:lnSpc>
                <a:spcPct val="90000"/>
              </a:lnSpc>
              <a:spcBef>
                <a:spcPct val="0"/>
              </a:spcBef>
              <a:spcAft>
                <a:spcPts val="432"/>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Semibold" panose="020B0702040204020203" pitchFamily="34" charset="0"/>
                <a:ea typeface="Segoe UI" pitchFamily="34" charset="0"/>
                <a:cs typeface="Segoe UI" pitchFamily="34" charset="0"/>
              </a:rPr>
              <a:t>Model Training</a:t>
            </a:r>
          </a:p>
        </p:txBody>
      </p:sp>
      <p:sp>
        <p:nvSpPr>
          <p:cNvPr id="4" name="Rectangle 3">
            <a:extLst>
              <a:ext uri="{FF2B5EF4-FFF2-40B4-BE49-F238E27FC236}">
                <a16:creationId xmlns:a16="http://schemas.microsoft.com/office/drawing/2014/main" id="{EB74090F-7E3B-40E1-94B9-EB40AE409F0E}"/>
              </a:ext>
            </a:extLst>
          </p:cNvPr>
          <p:cNvSpPr/>
          <p:nvPr/>
        </p:nvSpPr>
        <p:spPr bwMode="auto">
          <a:xfrm>
            <a:off x="1277738" y="1514865"/>
            <a:ext cx="2992593" cy="4188185"/>
          </a:xfrm>
          <a:prstGeom prst="rect">
            <a:avLst/>
          </a:prstGeom>
          <a:solidFill>
            <a:schemeClr val="bg1">
              <a:lumMod val="95000"/>
            </a:schemeClr>
          </a:solidFill>
          <a:ln w="19050" cap="flat" cmpd="sng" algn="ctr">
            <a:noFill/>
            <a:prstDash val="solid"/>
            <a:miter lim="800000"/>
            <a:headEnd type="none" w="med" len="med"/>
            <a:tailEnd type="none" w="med" len="med"/>
          </a:ln>
          <a:effectLst/>
        </p:spPr>
        <p:txBody>
          <a:bodyPr rot="0" spcFirstLastPara="0" vert="horz" wrap="square" lIns="65874" tIns="65874" rIns="0" bIns="6585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658192" rtl="0" eaLnBrk="1" fontAlgn="base" latinLnBrk="0" hangingPunct="1">
              <a:lnSpc>
                <a:spcPct val="90000"/>
              </a:lnSpc>
              <a:spcBef>
                <a:spcPct val="0"/>
              </a:spcBef>
              <a:spcAft>
                <a:spcPts val="432"/>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Semibold" panose="020B0702040204020203" pitchFamily="34" charset="0"/>
                <a:ea typeface="Segoe UI" pitchFamily="34" charset="0"/>
                <a:cs typeface="Segoe UI" pitchFamily="34" charset="0"/>
              </a:rPr>
              <a:t>IoT Edge Docker Container Runtime</a:t>
            </a:r>
          </a:p>
        </p:txBody>
      </p:sp>
      <p:sp>
        <p:nvSpPr>
          <p:cNvPr id="5" name="2 Device">
            <a:extLst>
              <a:ext uri="{FF2B5EF4-FFF2-40B4-BE49-F238E27FC236}">
                <a16:creationId xmlns:a16="http://schemas.microsoft.com/office/drawing/2014/main" id="{8B67DCD0-5932-4B3F-8670-06BBCE7CD64B}"/>
              </a:ext>
            </a:extLst>
          </p:cNvPr>
          <p:cNvSpPr txBox="1"/>
          <p:nvPr/>
        </p:nvSpPr>
        <p:spPr>
          <a:xfrm>
            <a:off x="2681494" y="1021924"/>
            <a:ext cx="1588837" cy="440811"/>
          </a:xfrm>
          <a:prstGeom prst="rect">
            <a:avLst/>
          </a:prstGeom>
          <a:solidFill>
            <a:schemeClr val="tx2"/>
          </a:solidFill>
          <a:ln>
            <a:noFill/>
          </a:ln>
        </p:spPr>
        <p:txBody>
          <a:bodyPr wrap="square" lIns="65874" tIns="65874" rIns="0" bIns="6587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7202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Light" panose="020F0302020204030204"/>
                <a:ea typeface="+mn-ea"/>
                <a:cs typeface="+mn-cs"/>
              </a:rPr>
              <a:t>Edge Communication</a:t>
            </a:r>
          </a:p>
          <a:p>
            <a:pPr marL="0" marR="0" lvl="0" indent="0" algn="l" defTabSz="67202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Light" panose="020F0302020204030204"/>
                <a:ea typeface="+mn-ea"/>
                <a:cs typeface="+mn-cs"/>
              </a:rPr>
              <a:t>&amp; Analytics / AI</a:t>
            </a:r>
          </a:p>
        </p:txBody>
      </p:sp>
      <p:sp>
        <p:nvSpPr>
          <p:cNvPr id="6" name="3">
            <a:extLst>
              <a:ext uri="{FF2B5EF4-FFF2-40B4-BE49-F238E27FC236}">
                <a16:creationId xmlns:a16="http://schemas.microsoft.com/office/drawing/2014/main" id="{09572005-08DE-4BE3-BBCB-ECD397833D8C}"/>
              </a:ext>
            </a:extLst>
          </p:cNvPr>
          <p:cNvSpPr txBox="1"/>
          <p:nvPr/>
        </p:nvSpPr>
        <p:spPr>
          <a:xfrm>
            <a:off x="4471544" y="1028079"/>
            <a:ext cx="5078291" cy="440811"/>
          </a:xfrm>
          <a:prstGeom prst="rect">
            <a:avLst/>
          </a:prstGeom>
          <a:solidFill>
            <a:schemeClr val="tx2"/>
          </a:solidFill>
          <a:ln>
            <a:noFill/>
          </a:ln>
        </p:spPr>
        <p:txBody>
          <a:bodyPr wrap="square" lIns="65874" tIns="65874" rIns="0" bIns="6587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7176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Light" panose="020F0302020204030204"/>
                <a:ea typeface="+mn-ea"/>
                <a:cs typeface="+mn-cs"/>
              </a:rPr>
              <a:t>Azure Cloud</a:t>
            </a:r>
          </a:p>
          <a:p>
            <a:pPr marL="0" marR="0" lvl="0" indent="0" algn="l" defTabSz="67176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Light" panose="020F0302020204030204"/>
                <a:ea typeface="+mn-ea"/>
                <a:cs typeface="+mn-cs"/>
              </a:rPr>
              <a:t>Data Ingestion &amp; Analytics, Command &amp; Control</a:t>
            </a:r>
          </a:p>
        </p:txBody>
      </p:sp>
      <p:sp>
        <p:nvSpPr>
          <p:cNvPr id="7" name="7 Presentation">
            <a:extLst>
              <a:ext uri="{FF2B5EF4-FFF2-40B4-BE49-F238E27FC236}">
                <a16:creationId xmlns:a16="http://schemas.microsoft.com/office/drawing/2014/main" id="{D3DA12BA-7BD4-4724-8874-5487BEA06031}"/>
              </a:ext>
            </a:extLst>
          </p:cNvPr>
          <p:cNvSpPr txBox="1"/>
          <p:nvPr/>
        </p:nvSpPr>
        <p:spPr>
          <a:xfrm>
            <a:off x="10232658" y="1028079"/>
            <a:ext cx="1778682" cy="440811"/>
          </a:xfrm>
          <a:prstGeom prst="rect">
            <a:avLst/>
          </a:prstGeom>
          <a:solidFill>
            <a:schemeClr val="tx2"/>
          </a:solidFill>
          <a:ln>
            <a:noFill/>
          </a:ln>
        </p:spPr>
        <p:txBody>
          <a:bodyPr wrap="square" lIns="65874" tIns="65874" rIns="0" bIns="6587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7202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Light" panose="020F0302020204030204"/>
                <a:ea typeface="+mn-ea"/>
                <a:cs typeface="+mn-cs"/>
              </a:rPr>
              <a:t>Azure Cloud</a:t>
            </a:r>
          </a:p>
          <a:p>
            <a:pPr marL="0" marR="0" lvl="0" indent="0" algn="l" defTabSz="67202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Light" panose="020F0302020204030204"/>
                <a:ea typeface="+mn-ea"/>
                <a:cs typeface="+mn-cs"/>
              </a:rPr>
              <a:t>Apps and Business Actions</a:t>
            </a:r>
          </a:p>
        </p:txBody>
      </p:sp>
      <p:sp>
        <p:nvSpPr>
          <p:cNvPr id="8" name="Freeform 293">
            <a:extLst>
              <a:ext uri="{FF2B5EF4-FFF2-40B4-BE49-F238E27FC236}">
                <a16:creationId xmlns:a16="http://schemas.microsoft.com/office/drawing/2014/main" id="{07EFD2D7-D441-463E-81F2-60D8EF96A7B4}"/>
              </a:ext>
            </a:extLst>
          </p:cNvPr>
          <p:cNvSpPr/>
          <p:nvPr/>
        </p:nvSpPr>
        <p:spPr bwMode="auto">
          <a:xfrm>
            <a:off x="8102090" y="3236633"/>
            <a:ext cx="504146" cy="720673"/>
          </a:xfrm>
          <a:custGeom>
            <a:avLst/>
            <a:gdLst>
              <a:gd name="connsiteX0" fmla="*/ 0 w 562569"/>
              <a:gd name="connsiteY0" fmla="*/ 0 h 704480"/>
              <a:gd name="connsiteX1" fmla="*/ 0 w 562569"/>
              <a:gd name="connsiteY1" fmla="*/ 0 h 704480"/>
              <a:gd name="connsiteX2" fmla="*/ 506186 w 562569"/>
              <a:gd name="connsiteY2" fmla="*/ 568234 h 704480"/>
              <a:gd name="connsiteX3" fmla="*/ 522514 w 562569"/>
              <a:gd name="connsiteY3" fmla="*/ 620486 h 704480"/>
              <a:gd name="connsiteX4" fmla="*/ 535577 w 562569"/>
              <a:gd name="connsiteY4" fmla="*/ 649877 h 704480"/>
              <a:gd name="connsiteX5" fmla="*/ 538843 w 562569"/>
              <a:gd name="connsiteY5" fmla="*/ 666206 h 704480"/>
              <a:gd name="connsiteX6" fmla="*/ 551906 w 562569"/>
              <a:gd name="connsiteY6" fmla="*/ 679269 h 704480"/>
              <a:gd name="connsiteX7" fmla="*/ 551906 w 562569"/>
              <a:gd name="connsiteY7" fmla="*/ 672737 h 70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569" h="704480">
                <a:moveTo>
                  <a:pt x="0" y="0"/>
                </a:moveTo>
                <a:lnTo>
                  <a:pt x="0" y="0"/>
                </a:lnTo>
                <a:cubicBezTo>
                  <a:pt x="168729" y="189411"/>
                  <a:pt x="340331" y="376301"/>
                  <a:pt x="506186" y="568234"/>
                </a:cubicBezTo>
                <a:cubicBezTo>
                  <a:pt x="525364" y="590428"/>
                  <a:pt x="515255" y="598709"/>
                  <a:pt x="522514" y="620486"/>
                </a:cubicBezTo>
                <a:cubicBezTo>
                  <a:pt x="533359" y="653020"/>
                  <a:pt x="530233" y="628504"/>
                  <a:pt x="535577" y="649877"/>
                </a:cubicBezTo>
                <a:cubicBezTo>
                  <a:pt x="536923" y="655262"/>
                  <a:pt x="536089" y="661387"/>
                  <a:pt x="538843" y="666206"/>
                </a:cubicBezTo>
                <a:cubicBezTo>
                  <a:pt x="601893" y="776543"/>
                  <a:pt x="515111" y="605679"/>
                  <a:pt x="551906" y="679269"/>
                </a:cubicBezTo>
                <a:lnTo>
                  <a:pt x="551906" y="672737"/>
                </a:lnTo>
              </a:path>
            </a:pathLst>
          </a:custGeom>
          <a:noFill/>
          <a:ln w="6350" cap="flat" cmpd="sng" algn="ctr">
            <a:noFill/>
            <a:prstDash val="solid"/>
            <a:miter lim="800000"/>
            <a:headEnd type="none" w="med" len="med"/>
            <a:tailEnd type="none" w="med" len="me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7187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0" name="2   Arrow fg">
            <a:extLst>
              <a:ext uri="{FF2B5EF4-FFF2-40B4-BE49-F238E27FC236}">
                <a16:creationId xmlns:a16="http://schemas.microsoft.com/office/drawing/2014/main" id="{F1FFB578-93B7-4680-B381-3E5BEEF3468E}"/>
              </a:ext>
            </a:extLst>
          </p:cNvPr>
          <p:cNvCxnSpPr>
            <a:cxnSpLocks/>
          </p:cNvCxnSpPr>
          <p:nvPr/>
        </p:nvCxnSpPr>
        <p:spPr>
          <a:xfrm flipV="1">
            <a:off x="1108246" y="2399299"/>
            <a:ext cx="1633103" cy="3181"/>
          </a:xfrm>
          <a:prstGeom prst="straightConnector1">
            <a:avLst/>
          </a:prstGeom>
          <a:noFill/>
          <a:ln w="31750" cap="flat" cmpd="sng" algn="ctr">
            <a:solidFill>
              <a:schemeClr val="bg2">
                <a:lumMod val="75000"/>
              </a:schemeClr>
            </a:solidFill>
            <a:prstDash val="solid"/>
            <a:miter lim="800000"/>
            <a:headEnd type="triangle" w="med" len="med"/>
            <a:tailEnd type="triangle" w="med" len="med"/>
          </a:ln>
          <a:effectLst/>
        </p:spPr>
      </p:cxnSp>
      <p:sp>
        <p:nvSpPr>
          <p:cNvPr id="12" name="Freeform 293">
            <a:extLst>
              <a:ext uri="{FF2B5EF4-FFF2-40B4-BE49-F238E27FC236}">
                <a16:creationId xmlns:a16="http://schemas.microsoft.com/office/drawing/2014/main" id="{EA6B6A9C-472E-4DA7-AA2F-ACA43C37AB8E}"/>
              </a:ext>
            </a:extLst>
          </p:cNvPr>
          <p:cNvSpPr/>
          <p:nvPr/>
        </p:nvSpPr>
        <p:spPr bwMode="auto">
          <a:xfrm>
            <a:off x="7524007" y="4548186"/>
            <a:ext cx="504146" cy="720673"/>
          </a:xfrm>
          <a:custGeom>
            <a:avLst/>
            <a:gdLst>
              <a:gd name="connsiteX0" fmla="*/ 0 w 562569"/>
              <a:gd name="connsiteY0" fmla="*/ 0 h 704480"/>
              <a:gd name="connsiteX1" fmla="*/ 0 w 562569"/>
              <a:gd name="connsiteY1" fmla="*/ 0 h 704480"/>
              <a:gd name="connsiteX2" fmla="*/ 506186 w 562569"/>
              <a:gd name="connsiteY2" fmla="*/ 568234 h 704480"/>
              <a:gd name="connsiteX3" fmla="*/ 522514 w 562569"/>
              <a:gd name="connsiteY3" fmla="*/ 620486 h 704480"/>
              <a:gd name="connsiteX4" fmla="*/ 535577 w 562569"/>
              <a:gd name="connsiteY4" fmla="*/ 649877 h 704480"/>
              <a:gd name="connsiteX5" fmla="*/ 538843 w 562569"/>
              <a:gd name="connsiteY5" fmla="*/ 666206 h 704480"/>
              <a:gd name="connsiteX6" fmla="*/ 551906 w 562569"/>
              <a:gd name="connsiteY6" fmla="*/ 679269 h 704480"/>
              <a:gd name="connsiteX7" fmla="*/ 551906 w 562569"/>
              <a:gd name="connsiteY7" fmla="*/ 672737 h 70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569" h="704480">
                <a:moveTo>
                  <a:pt x="0" y="0"/>
                </a:moveTo>
                <a:lnTo>
                  <a:pt x="0" y="0"/>
                </a:lnTo>
                <a:cubicBezTo>
                  <a:pt x="168729" y="189411"/>
                  <a:pt x="340331" y="376301"/>
                  <a:pt x="506186" y="568234"/>
                </a:cubicBezTo>
                <a:cubicBezTo>
                  <a:pt x="525364" y="590428"/>
                  <a:pt x="515255" y="598709"/>
                  <a:pt x="522514" y="620486"/>
                </a:cubicBezTo>
                <a:cubicBezTo>
                  <a:pt x="533359" y="653020"/>
                  <a:pt x="530233" y="628504"/>
                  <a:pt x="535577" y="649877"/>
                </a:cubicBezTo>
                <a:cubicBezTo>
                  <a:pt x="536923" y="655262"/>
                  <a:pt x="536089" y="661387"/>
                  <a:pt x="538843" y="666206"/>
                </a:cubicBezTo>
                <a:cubicBezTo>
                  <a:pt x="601893" y="776543"/>
                  <a:pt x="515111" y="605679"/>
                  <a:pt x="551906" y="679269"/>
                </a:cubicBezTo>
                <a:lnTo>
                  <a:pt x="551906" y="672737"/>
                </a:lnTo>
              </a:path>
            </a:pathLst>
          </a:custGeom>
          <a:noFill/>
          <a:ln w="6350" cap="flat" cmpd="sng" algn="ctr">
            <a:noFill/>
            <a:prstDash val="solid"/>
            <a:miter lim="800000"/>
            <a:headEnd type="none" w="med" len="med"/>
            <a:tailEnd type="none" w="med" len="me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7187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BE8507D4-DB89-4D20-BEDE-C12B999B518C}"/>
              </a:ext>
            </a:extLst>
          </p:cNvPr>
          <p:cNvSpPr txBox="1"/>
          <p:nvPr/>
        </p:nvSpPr>
        <p:spPr>
          <a:xfrm>
            <a:off x="1012300" y="3631953"/>
            <a:ext cx="588262" cy="461665"/>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Prop.</a:t>
            </a:r>
          </a:p>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Protocol</a:t>
            </a:r>
          </a:p>
        </p:txBody>
      </p:sp>
      <p:sp>
        <p:nvSpPr>
          <p:cNvPr id="15" name="Rectangle 14">
            <a:extLst>
              <a:ext uri="{FF2B5EF4-FFF2-40B4-BE49-F238E27FC236}">
                <a16:creationId xmlns:a16="http://schemas.microsoft.com/office/drawing/2014/main" id="{846AF98C-21E0-457D-BE51-1E793B144B83}"/>
              </a:ext>
            </a:extLst>
          </p:cNvPr>
          <p:cNvSpPr/>
          <p:nvPr/>
        </p:nvSpPr>
        <p:spPr bwMode="auto">
          <a:xfrm>
            <a:off x="4476776" y="1503693"/>
            <a:ext cx="810462" cy="4188185"/>
          </a:xfrm>
          <a:prstGeom prst="rect">
            <a:avLst/>
          </a:prstGeom>
          <a:solidFill>
            <a:schemeClr val="bg1">
              <a:lumMod val="95000"/>
            </a:schemeClr>
          </a:solidFill>
          <a:ln w="19050" cap="flat" cmpd="sng" algn="ctr">
            <a:noFill/>
            <a:prstDash val="solid"/>
            <a:miter lim="800000"/>
            <a:headEnd type="none" w="med" len="med"/>
            <a:tailEnd type="none" w="med" len="med"/>
          </a:ln>
          <a:effectLst/>
        </p:spPr>
        <p:txBody>
          <a:bodyPr rot="0" spcFirstLastPara="0" vert="horz" wrap="square" lIns="65874" tIns="65874" rIns="0" bIns="6585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658192" rtl="0" eaLnBrk="1" fontAlgn="base" latinLnBrk="0" hangingPunct="1">
              <a:lnSpc>
                <a:spcPct val="90000"/>
              </a:lnSpc>
              <a:spcBef>
                <a:spcPct val="0"/>
              </a:spcBef>
              <a:spcAft>
                <a:spcPts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Segoe UI Semibold" panose="020B0702040204020203" pitchFamily="34" charset="0"/>
              <a:ea typeface="Segoe UI" pitchFamily="34" charset="0"/>
              <a:cs typeface="Segoe UI" pitchFamily="34" charset="0"/>
            </a:endParaRPr>
          </a:p>
          <a:p>
            <a:pPr marL="0" marR="0" lvl="0" indent="0" algn="l" defTabSz="658192" rtl="0" eaLnBrk="1" fontAlgn="base" latinLnBrk="0" hangingPunct="1">
              <a:lnSpc>
                <a:spcPct val="90000"/>
              </a:lnSpc>
              <a:spcBef>
                <a:spcPct val="0"/>
              </a:spcBef>
              <a:spcAft>
                <a:spcPts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Segoe UI Semibold" panose="020B0702040204020203" pitchFamily="34" charset="0"/>
              <a:ea typeface="Segoe UI" pitchFamily="34" charset="0"/>
              <a:cs typeface="Segoe UI" pitchFamily="34" charset="0"/>
            </a:endParaRPr>
          </a:p>
        </p:txBody>
      </p:sp>
      <p:sp>
        <p:nvSpPr>
          <p:cNvPr id="16" name="Rectangle 15">
            <a:extLst>
              <a:ext uri="{FF2B5EF4-FFF2-40B4-BE49-F238E27FC236}">
                <a16:creationId xmlns:a16="http://schemas.microsoft.com/office/drawing/2014/main" id="{395BBA38-9475-47F3-AE88-AE257BD7E808}"/>
              </a:ext>
            </a:extLst>
          </p:cNvPr>
          <p:cNvSpPr/>
          <p:nvPr/>
        </p:nvSpPr>
        <p:spPr bwMode="auto">
          <a:xfrm rot="16200000">
            <a:off x="6595684" y="2002936"/>
            <a:ext cx="475052" cy="2705604"/>
          </a:xfrm>
          <a:prstGeom prst="rect">
            <a:avLst/>
          </a:prstGeom>
          <a:solidFill>
            <a:schemeClr val="bg1">
              <a:lumMod val="95000"/>
            </a:schemeClr>
          </a:solidFill>
          <a:ln w="19050" cap="flat" cmpd="sng" algn="ctr">
            <a:noFill/>
            <a:prstDash val="solid"/>
            <a:miter lim="800000"/>
            <a:headEnd type="none" w="med" len="med"/>
            <a:tailEnd type="none" w="med" len="med"/>
          </a:ln>
          <a:effectLst/>
        </p:spPr>
        <p:txBody>
          <a:bodyPr rot="0" spcFirstLastPara="0" vert="vert" wrap="square" lIns="65874" tIns="65874" rIns="0" bIns="6585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658192" rtl="0" eaLnBrk="1" fontAlgn="base" latinLnBrk="0" hangingPunct="1">
              <a:lnSpc>
                <a:spcPct val="90000"/>
              </a:lnSpc>
              <a:spcBef>
                <a:spcPct val="0"/>
              </a:spcBef>
              <a:spcAft>
                <a:spcPts val="432"/>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Semibold" panose="020B0702040204020203" pitchFamily="34" charset="0"/>
                <a:ea typeface="Segoe UI" pitchFamily="34" charset="0"/>
                <a:cs typeface="Segoe UI" pitchFamily="34" charset="0"/>
              </a:rPr>
              <a:t>Hot/Warm Path Analytics - Stream </a:t>
            </a:r>
            <a:br>
              <a:rPr kumimoji="0" lang="en-US" sz="800" b="0" i="0" u="none" strike="noStrike" kern="1200" cap="none" spc="0" normalizeH="0" baseline="0" noProof="0">
                <a:ln>
                  <a:noFill/>
                </a:ln>
                <a:solidFill>
                  <a:prstClr val="black"/>
                </a:solidFill>
                <a:effectLst/>
                <a:uLnTx/>
                <a:uFillTx/>
                <a:latin typeface="Segoe UI Semibold" panose="020B0702040204020203" pitchFamily="34" charset="0"/>
                <a:ea typeface="Segoe UI" pitchFamily="34" charset="0"/>
                <a:cs typeface="Segoe UI" pitchFamily="34" charset="0"/>
              </a:rPr>
            </a:br>
            <a:r>
              <a:rPr kumimoji="0" lang="en-US" sz="800" b="0" i="0" u="none" strike="noStrike" kern="1200" cap="none" spc="0" normalizeH="0" baseline="0" noProof="0">
                <a:ln>
                  <a:noFill/>
                </a:ln>
                <a:solidFill>
                  <a:prstClr val="black"/>
                </a:solidFill>
                <a:effectLst/>
                <a:uLnTx/>
                <a:uFillTx/>
                <a:latin typeface="Segoe UI Semibold" panose="020B0702040204020203" pitchFamily="34" charset="0"/>
                <a:ea typeface="Segoe UI" pitchFamily="34" charset="0"/>
                <a:cs typeface="Segoe UI" pitchFamily="34" charset="0"/>
              </a:rPr>
              <a:t>Analytics, Time Series Data Store / </a:t>
            </a:r>
            <a:br>
              <a:rPr kumimoji="0" lang="en-US" sz="800" b="0" i="0" u="none" strike="noStrike" kern="1200" cap="none" spc="0" normalizeH="0" baseline="0" noProof="0">
                <a:ln>
                  <a:noFill/>
                </a:ln>
                <a:solidFill>
                  <a:prstClr val="black"/>
                </a:solidFill>
                <a:effectLst/>
                <a:uLnTx/>
                <a:uFillTx/>
                <a:latin typeface="Segoe UI Semibold" panose="020B0702040204020203" pitchFamily="34" charset="0"/>
                <a:ea typeface="Segoe UI" pitchFamily="34" charset="0"/>
                <a:cs typeface="Segoe UI" pitchFamily="34" charset="0"/>
              </a:rPr>
            </a:br>
            <a:r>
              <a:rPr kumimoji="0" lang="en-US" sz="800" b="0" i="0" u="none" strike="noStrike" kern="1200" cap="none" spc="0" normalizeH="0" baseline="0" noProof="0">
                <a:ln>
                  <a:noFill/>
                </a:ln>
                <a:solidFill>
                  <a:prstClr val="black"/>
                </a:solidFill>
                <a:effectLst/>
                <a:uLnTx/>
                <a:uFillTx/>
                <a:latin typeface="Segoe UI Semibold" panose="020B0702040204020203" pitchFamily="34" charset="0"/>
                <a:ea typeface="Segoe UI" pitchFamily="34" charset="0"/>
                <a:cs typeface="Segoe UI" pitchFamily="34" charset="0"/>
              </a:rPr>
              <a:t>Azure Data Explorer</a:t>
            </a:r>
          </a:p>
        </p:txBody>
      </p:sp>
      <p:cxnSp>
        <p:nvCxnSpPr>
          <p:cNvPr id="17" name="Straight Arrow Connector 16">
            <a:extLst>
              <a:ext uri="{FF2B5EF4-FFF2-40B4-BE49-F238E27FC236}">
                <a16:creationId xmlns:a16="http://schemas.microsoft.com/office/drawing/2014/main" id="{DC06306A-9CF9-4063-B032-D6D4C82C7A8B}"/>
              </a:ext>
            </a:extLst>
          </p:cNvPr>
          <p:cNvCxnSpPr>
            <a:cxnSpLocks/>
          </p:cNvCxnSpPr>
          <p:nvPr/>
        </p:nvCxnSpPr>
        <p:spPr>
          <a:xfrm flipV="1">
            <a:off x="5276982" y="1970032"/>
            <a:ext cx="236867" cy="8584"/>
          </a:xfrm>
          <a:prstGeom prst="straightConnector1">
            <a:avLst/>
          </a:prstGeom>
          <a:noFill/>
          <a:ln w="31750" cap="flat" cmpd="sng" algn="ctr">
            <a:solidFill>
              <a:schemeClr val="bg2">
                <a:lumMod val="75000"/>
              </a:schemeClr>
            </a:solidFill>
            <a:prstDash val="solid"/>
            <a:miter lim="800000"/>
            <a:headEnd type="triangle"/>
            <a:tailEnd type="triangle"/>
          </a:ln>
          <a:effectLst/>
        </p:spPr>
      </p:cxnSp>
      <p:sp>
        <p:nvSpPr>
          <p:cNvPr id="20" name="Rectangle 19">
            <a:extLst>
              <a:ext uri="{FF2B5EF4-FFF2-40B4-BE49-F238E27FC236}">
                <a16:creationId xmlns:a16="http://schemas.microsoft.com/office/drawing/2014/main" id="{726DA50E-FC8C-4973-98CA-D415300499B7}"/>
              </a:ext>
            </a:extLst>
          </p:cNvPr>
          <p:cNvSpPr/>
          <p:nvPr/>
        </p:nvSpPr>
        <p:spPr bwMode="auto">
          <a:xfrm>
            <a:off x="1511902" y="3238204"/>
            <a:ext cx="1021242" cy="993474"/>
          </a:xfrm>
          <a:prstGeom prst="rect">
            <a:avLst/>
          </a:prstGeom>
          <a:solidFill>
            <a:schemeClr val="bg1"/>
          </a:solidFill>
          <a:ln w="19050" cap="flat" cmpd="sng" algn="ctr">
            <a:solidFill>
              <a:schemeClr val="tx2"/>
            </a:solidFill>
            <a:prstDash val="solid"/>
            <a:miter lim="800000"/>
            <a:headEnd type="none" w="med" len="med"/>
            <a:tailEnd type="none" w="med" len="med"/>
          </a:ln>
          <a:effectLst/>
        </p:spPr>
        <p:txBody>
          <a:bodyPr rot="0" spcFirstLastPara="0" vert="horz" wrap="square" lIns="50397" tIns="50397" rIns="0" bIns="50382"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503564" rtl="0" eaLnBrk="1" fontAlgn="auto" latinLnBrk="0" hangingPunct="1">
              <a:lnSpc>
                <a:spcPct val="90000"/>
              </a:lnSpc>
              <a:spcBef>
                <a:spcPts val="0"/>
              </a:spcBef>
              <a:spcAft>
                <a:spcPts val="331"/>
              </a:spcAft>
              <a:buClrTx/>
              <a:buSzTx/>
              <a:buFontTx/>
              <a:buNone/>
              <a:tabLst/>
              <a:defRPr/>
            </a:pPr>
            <a:r>
              <a:rPr kumimoji="0" lang="en-US" sz="700" b="0" i="0" u="none" strike="noStrike" kern="1200" cap="none" spc="0" normalizeH="0" baseline="0" noProof="0">
                <a:ln>
                  <a:noFill/>
                </a:ln>
                <a:solidFill>
                  <a:prstClr val="black"/>
                </a:solidFill>
                <a:effectLst/>
                <a:uLnTx/>
                <a:uFillTx/>
                <a:latin typeface="Segoe UI Semibold" panose="020B0702040204020203" pitchFamily="34" charset="0"/>
                <a:ea typeface="Segoe UI" pitchFamily="34" charset="0"/>
                <a:cs typeface="Segoe UI" pitchFamily="34" charset="0"/>
              </a:rPr>
              <a:t>Connectivity Adapters</a:t>
            </a:r>
          </a:p>
          <a:p>
            <a:pPr marL="0" marR="0" lvl="0" indent="0" algn="l" defTabSz="503564" rtl="0" eaLnBrk="1" fontAlgn="auto" latinLnBrk="0" hangingPunct="1">
              <a:lnSpc>
                <a:spcPct val="90000"/>
              </a:lnSpc>
              <a:spcBef>
                <a:spcPts val="0"/>
              </a:spcBef>
              <a:spcAft>
                <a:spcPts val="331"/>
              </a:spcAft>
              <a:buClrTx/>
              <a:buSzTx/>
              <a:buFontTx/>
              <a:buNone/>
              <a:tabLst/>
              <a:defRPr/>
            </a:pPr>
            <a:r>
              <a:rPr kumimoji="0" lang="en-US" sz="700" b="0" i="0" u="none" strike="noStrike" kern="1200" cap="none" spc="0" normalizeH="0" baseline="0" noProof="0">
                <a:ln>
                  <a:noFill/>
                </a:ln>
                <a:solidFill>
                  <a:prstClr val="black"/>
                </a:solidFill>
                <a:effectLst/>
                <a:uLnTx/>
                <a:uFillTx/>
                <a:latin typeface="Segoe UI Semibold" panose="020B0702040204020203" pitchFamily="34" charset="0"/>
                <a:ea typeface="Segoe UI" pitchFamily="34" charset="0"/>
                <a:cs typeface="Segoe UI" pitchFamily="34" charset="0"/>
              </a:rPr>
              <a:t>from Edge Marketplace</a:t>
            </a:r>
          </a:p>
        </p:txBody>
      </p:sp>
      <p:cxnSp>
        <p:nvCxnSpPr>
          <p:cNvPr id="21" name="2   Arrow fg">
            <a:extLst>
              <a:ext uri="{FF2B5EF4-FFF2-40B4-BE49-F238E27FC236}">
                <a16:creationId xmlns:a16="http://schemas.microsoft.com/office/drawing/2014/main" id="{8C87522A-8EC1-4C47-B517-5EECC4588D4F}"/>
              </a:ext>
            </a:extLst>
          </p:cNvPr>
          <p:cNvCxnSpPr>
            <a:cxnSpLocks/>
          </p:cNvCxnSpPr>
          <p:nvPr/>
        </p:nvCxnSpPr>
        <p:spPr>
          <a:xfrm>
            <a:off x="1101477" y="3857007"/>
            <a:ext cx="383926" cy="0"/>
          </a:xfrm>
          <a:prstGeom prst="straightConnector1">
            <a:avLst/>
          </a:prstGeom>
          <a:noFill/>
          <a:ln w="31750" cap="flat" cmpd="sng" algn="ctr">
            <a:solidFill>
              <a:schemeClr val="bg2">
                <a:lumMod val="75000"/>
              </a:schemeClr>
            </a:solidFill>
            <a:prstDash val="solid"/>
            <a:miter lim="800000"/>
            <a:headEnd type="triangle" w="med" len="med"/>
            <a:tailEnd type="triangle" w="med" len="med"/>
          </a:ln>
          <a:effectLst/>
        </p:spPr>
      </p:cxnSp>
      <p:cxnSp>
        <p:nvCxnSpPr>
          <p:cNvPr id="22" name="2   Arrow fg">
            <a:extLst>
              <a:ext uri="{FF2B5EF4-FFF2-40B4-BE49-F238E27FC236}">
                <a16:creationId xmlns:a16="http://schemas.microsoft.com/office/drawing/2014/main" id="{5F412257-2E1D-4FF8-B33F-47D19FC7F358}"/>
              </a:ext>
            </a:extLst>
          </p:cNvPr>
          <p:cNvCxnSpPr>
            <a:cxnSpLocks/>
          </p:cNvCxnSpPr>
          <p:nvPr/>
        </p:nvCxnSpPr>
        <p:spPr>
          <a:xfrm flipV="1">
            <a:off x="2394525" y="3415195"/>
            <a:ext cx="605626" cy="1"/>
          </a:xfrm>
          <a:prstGeom prst="straightConnector1">
            <a:avLst/>
          </a:prstGeom>
          <a:noFill/>
          <a:ln w="31750" cap="flat" cmpd="sng" algn="ctr">
            <a:solidFill>
              <a:schemeClr val="bg2">
                <a:lumMod val="75000"/>
              </a:schemeClr>
            </a:solidFill>
            <a:prstDash val="solid"/>
            <a:miter lim="800000"/>
            <a:headEnd type="triangle" w="med" len="med"/>
            <a:tailEnd type="triangle" w="med" len="med"/>
          </a:ln>
          <a:effectLst/>
        </p:spPr>
      </p:cxnSp>
      <p:sp>
        <p:nvSpPr>
          <p:cNvPr id="24" name="Rectangle 23">
            <a:extLst>
              <a:ext uri="{FF2B5EF4-FFF2-40B4-BE49-F238E27FC236}">
                <a16:creationId xmlns:a16="http://schemas.microsoft.com/office/drawing/2014/main" id="{8ADAA184-1D21-4C94-95F4-123C3F988F06}"/>
              </a:ext>
            </a:extLst>
          </p:cNvPr>
          <p:cNvSpPr/>
          <p:nvPr/>
        </p:nvSpPr>
        <p:spPr bwMode="auto">
          <a:xfrm>
            <a:off x="10232660" y="1513636"/>
            <a:ext cx="1778682" cy="5110418"/>
          </a:xfrm>
          <a:prstGeom prst="rect">
            <a:avLst/>
          </a:prstGeom>
          <a:solidFill>
            <a:schemeClr val="bg1">
              <a:lumMod val="95000"/>
            </a:schemeClr>
          </a:solidFill>
          <a:ln w="19050" cap="flat" cmpd="sng" algn="ctr">
            <a:noFill/>
            <a:prstDash val="solid"/>
            <a:miter lim="800000"/>
            <a:headEnd type="none" w="med" len="med"/>
            <a:tailEnd type="none" w="med" len="med"/>
          </a:ln>
          <a:effectLst/>
        </p:spPr>
        <p:txBody>
          <a:bodyPr rot="0" spcFirstLastPara="0" vert="horz" wrap="square" lIns="65874" tIns="65874" rIns="0" bIns="6585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658192" rtl="0" eaLnBrk="1" fontAlgn="base" latinLnBrk="0" hangingPunct="1">
              <a:lnSpc>
                <a:spcPct val="90000"/>
              </a:lnSpc>
              <a:spcBef>
                <a:spcPct val="0"/>
              </a:spcBef>
              <a:spcAft>
                <a:spcPts val="432"/>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Segoe UI Semibold" panose="020B0702040204020203" pitchFamily="34" charset="0"/>
              <a:ea typeface="Segoe UI" pitchFamily="34" charset="0"/>
              <a:cs typeface="Segoe UI" pitchFamily="34" charset="0"/>
            </a:endParaRPr>
          </a:p>
        </p:txBody>
      </p:sp>
      <p:sp>
        <p:nvSpPr>
          <p:cNvPr id="25" name="TextBox 24">
            <a:extLst>
              <a:ext uri="{FF2B5EF4-FFF2-40B4-BE49-F238E27FC236}">
                <a16:creationId xmlns:a16="http://schemas.microsoft.com/office/drawing/2014/main" id="{045BA6D4-EF7B-48F7-BDAC-5F7EFE89EC02}"/>
              </a:ext>
            </a:extLst>
          </p:cNvPr>
          <p:cNvSpPr txBox="1"/>
          <p:nvPr/>
        </p:nvSpPr>
        <p:spPr>
          <a:xfrm>
            <a:off x="10488691" y="2040047"/>
            <a:ext cx="1758976" cy="677108"/>
          </a:xfrm>
          <a:prstGeom prst="rect">
            <a:avLst/>
          </a:prstGeom>
          <a:noFill/>
          <a:ln>
            <a:noFill/>
          </a:ln>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Custom applications, </a:t>
            </a: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dashboards, OEE,</a:t>
            </a: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 User apps, …</a:t>
            </a:r>
          </a:p>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26" name="TextBox 25">
            <a:extLst>
              <a:ext uri="{FF2B5EF4-FFF2-40B4-BE49-F238E27FC236}">
                <a16:creationId xmlns:a16="http://schemas.microsoft.com/office/drawing/2014/main" id="{C0CFDDDD-DDE9-4E77-AE76-2099A5446D2F}"/>
              </a:ext>
            </a:extLst>
          </p:cNvPr>
          <p:cNvSpPr txBox="1"/>
          <p:nvPr/>
        </p:nvSpPr>
        <p:spPr>
          <a:xfrm>
            <a:off x="10521097" y="3156593"/>
            <a:ext cx="1563941" cy="338554"/>
          </a:xfrm>
          <a:prstGeom prst="rect">
            <a:avLst/>
          </a:prstGeom>
          <a:noFill/>
          <a:ln>
            <a:noFill/>
          </a:ln>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Time Series Exploration</a:t>
            </a:r>
          </a:p>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27" name="Rectangle 26">
            <a:extLst>
              <a:ext uri="{FF2B5EF4-FFF2-40B4-BE49-F238E27FC236}">
                <a16:creationId xmlns:a16="http://schemas.microsoft.com/office/drawing/2014/main" id="{98CF5D94-84F6-4377-8A45-CB3134BF4C40}"/>
              </a:ext>
            </a:extLst>
          </p:cNvPr>
          <p:cNvSpPr/>
          <p:nvPr/>
        </p:nvSpPr>
        <p:spPr bwMode="auto">
          <a:xfrm rot="16200000">
            <a:off x="6440580" y="549056"/>
            <a:ext cx="790256" cy="2705603"/>
          </a:xfrm>
          <a:prstGeom prst="rect">
            <a:avLst/>
          </a:prstGeom>
          <a:solidFill>
            <a:schemeClr val="bg1">
              <a:lumMod val="95000"/>
            </a:schemeClr>
          </a:solidFill>
          <a:ln w="19050" cap="flat" cmpd="sng" algn="ctr">
            <a:noFill/>
            <a:prstDash val="solid"/>
            <a:miter lim="800000"/>
            <a:headEnd type="none" w="med" len="med"/>
            <a:tailEnd type="none" w="med" len="med"/>
          </a:ln>
          <a:effectLst/>
        </p:spPr>
        <p:txBody>
          <a:bodyPr rot="0" spcFirstLastPara="0" vert="vert" wrap="square" lIns="65874" tIns="65874" rIns="0" bIns="6585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658192" rtl="0" eaLnBrk="1" fontAlgn="base" latinLnBrk="0" hangingPunct="1">
              <a:lnSpc>
                <a:spcPct val="90000"/>
              </a:lnSpc>
              <a:spcBef>
                <a:spcPct val="0"/>
              </a:spcBef>
              <a:spcAft>
                <a:spcPts val="432"/>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Semibold" panose="020B0702040204020203" pitchFamily="34" charset="0"/>
                <a:ea typeface="Segoe UI" pitchFamily="34" charset="0"/>
                <a:cs typeface="Segoe UI" pitchFamily="34" charset="0"/>
              </a:rPr>
              <a:t>Industrial Services</a:t>
            </a:r>
          </a:p>
        </p:txBody>
      </p:sp>
      <p:sp>
        <p:nvSpPr>
          <p:cNvPr id="29" name="Rectangle 28">
            <a:extLst>
              <a:ext uri="{FF2B5EF4-FFF2-40B4-BE49-F238E27FC236}">
                <a16:creationId xmlns:a16="http://schemas.microsoft.com/office/drawing/2014/main" id="{5BADC14D-604A-4CFC-A35C-2EB43E268DB3}"/>
              </a:ext>
            </a:extLst>
          </p:cNvPr>
          <p:cNvSpPr/>
          <p:nvPr/>
        </p:nvSpPr>
        <p:spPr bwMode="auto">
          <a:xfrm rot="16200000">
            <a:off x="6594202" y="2928213"/>
            <a:ext cx="475051" cy="2652971"/>
          </a:xfrm>
          <a:prstGeom prst="rect">
            <a:avLst/>
          </a:prstGeom>
          <a:solidFill>
            <a:schemeClr val="bg1">
              <a:lumMod val="95000"/>
            </a:schemeClr>
          </a:solidFill>
          <a:ln w="19050" cap="flat" cmpd="sng" algn="ctr">
            <a:noFill/>
            <a:prstDash val="solid"/>
            <a:miter lim="800000"/>
            <a:headEnd type="none" w="med" len="med"/>
            <a:tailEnd type="none" w="med" len="med"/>
          </a:ln>
          <a:effectLst/>
        </p:spPr>
        <p:txBody>
          <a:bodyPr rot="0" spcFirstLastPara="0" vert="vert" wrap="square" lIns="65874" tIns="65874" rIns="0" bIns="6585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658192" rtl="0" eaLnBrk="1" fontAlgn="base" latinLnBrk="0" hangingPunct="1">
              <a:lnSpc>
                <a:spcPct val="90000"/>
              </a:lnSpc>
              <a:spcBef>
                <a:spcPct val="0"/>
              </a:spcBef>
              <a:spcAft>
                <a:spcPts val="432"/>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Semibold" panose="020B0702040204020203" pitchFamily="34" charset="0"/>
                <a:ea typeface="Segoe UI" pitchFamily="34" charset="0"/>
                <a:cs typeface="Segoe UI" pitchFamily="34" charset="0"/>
              </a:rPr>
              <a:t>Cold Path Analytics</a:t>
            </a:r>
          </a:p>
          <a:p>
            <a:pPr marL="0" marR="0" lvl="0" indent="0" algn="l" defTabSz="658192" rtl="0" eaLnBrk="1" fontAlgn="base" latinLnBrk="0" hangingPunct="1">
              <a:lnSpc>
                <a:spcPct val="90000"/>
              </a:lnSpc>
              <a:spcBef>
                <a:spcPct val="0"/>
              </a:spcBef>
              <a:spcAft>
                <a:spcPts val="432"/>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Semibold" panose="020B0702040204020203" pitchFamily="34" charset="0"/>
                <a:ea typeface="Segoe UI" pitchFamily="34" charset="0"/>
                <a:cs typeface="Segoe UI" pitchFamily="34" charset="0"/>
              </a:rPr>
              <a:t>Databricks, Machine Learning, Functions</a:t>
            </a:r>
          </a:p>
        </p:txBody>
      </p:sp>
      <p:sp>
        <p:nvSpPr>
          <p:cNvPr id="30" name="Rectangle 29">
            <a:extLst>
              <a:ext uri="{FF2B5EF4-FFF2-40B4-BE49-F238E27FC236}">
                <a16:creationId xmlns:a16="http://schemas.microsoft.com/office/drawing/2014/main" id="{1330C7B4-8D74-4445-AE6E-7FCCC2968896}"/>
              </a:ext>
            </a:extLst>
          </p:cNvPr>
          <p:cNvSpPr/>
          <p:nvPr/>
        </p:nvSpPr>
        <p:spPr bwMode="auto">
          <a:xfrm rot="16200000">
            <a:off x="6595845" y="3659595"/>
            <a:ext cx="475050" cy="2652969"/>
          </a:xfrm>
          <a:prstGeom prst="rect">
            <a:avLst/>
          </a:prstGeom>
          <a:solidFill>
            <a:schemeClr val="bg1">
              <a:lumMod val="95000"/>
            </a:schemeClr>
          </a:solidFill>
          <a:ln w="19050" cap="flat" cmpd="sng" algn="ctr">
            <a:noFill/>
            <a:prstDash val="solid"/>
            <a:miter lim="800000"/>
            <a:headEnd type="none" w="med" len="med"/>
            <a:tailEnd type="none" w="med" len="med"/>
          </a:ln>
          <a:effectLst/>
        </p:spPr>
        <p:txBody>
          <a:bodyPr rot="0" spcFirstLastPara="0" vert="vert" wrap="square" lIns="65874" tIns="65874" rIns="0" bIns="6585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658192" rtl="0" eaLnBrk="1" fontAlgn="base" latinLnBrk="0" hangingPunct="1">
              <a:lnSpc>
                <a:spcPct val="90000"/>
              </a:lnSpc>
              <a:spcBef>
                <a:spcPct val="0"/>
              </a:spcBef>
              <a:spcAft>
                <a:spcPts val="432"/>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Semibold" panose="020B0702040204020203" pitchFamily="34" charset="0"/>
                <a:ea typeface="Segoe UI" pitchFamily="34" charset="0"/>
                <a:cs typeface="Segoe UI" pitchFamily="34" charset="0"/>
              </a:rPr>
              <a:t>Long-Term Storage</a:t>
            </a:r>
          </a:p>
          <a:p>
            <a:pPr marL="0" marR="0" lvl="0" indent="0" algn="l" defTabSz="658192" rtl="0" eaLnBrk="1" fontAlgn="base" latinLnBrk="0" hangingPunct="1">
              <a:lnSpc>
                <a:spcPct val="90000"/>
              </a:lnSpc>
              <a:spcBef>
                <a:spcPct val="0"/>
              </a:spcBef>
              <a:spcAft>
                <a:spcPts val="432"/>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Semibold" panose="020B0702040204020203" pitchFamily="34" charset="0"/>
                <a:ea typeface="Segoe UI" pitchFamily="34" charset="0"/>
                <a:cs typeface="Segoe UI" pitchFamily="34" charset="0"/>
              </a:rPr>
              <a:t>Data Lake Storage Gen2</a:t>
            </a:r>
          </a:p>
        </p:txBody>
      </p:sp>
      <p:cxnSp>
        <p:nvCxnSpPr>
          <p:cNvPr id="32" name="Straight Arrow Connector 31">
            <a:extLst>
              <a:ext uri="{FF2B5EF4-FFF2-40B4-BE49-F238E27FC236}">
                <a16:creationId xmlns:a16="http://schemas.microsoft.com/office/drawing/2014/main" id="{474262D2-30A9-4DCC-A152-DC9354134A81}"/>
              </a:ext>
            </a:extLst>
          </p:cNvPr>
          <p:cNvCxnSpPr>
            <a:cxnSpLocks/>
          </p:cNvCxnSpPr>
          <p:nvPr/>
        </p:nvCxnSpPr>
        <p:spPr>
          <a:xfrm>
            <a:off x="5311288" y="5067903"/>
            <a:ext cx="199146" cy="0"/>
          </a:xfrm>
          <a:prstGeom prst="straightConnector1">
            <a:avLst/>
          </a:prstGeom>
          <a:noFill/>
          <a:ln w="31750" cap="flat" cmpd="sng" algn="ctr">
            <a:solidFill>
              <a:schemeClr val="bg2">
                <a:lumMod val="75000"/>
              </a:schemeClr>
            </a:solidFill>
            <a:prstDash val="solid"/>
            <a:miter lim="800000"/>
            <a:headEnd type="none"/>
            <a:tailEnd type="triangle"/>
          </a:ln>
          <a:effectLst/>
        </p:spPr>
      </p:cxnSp>
      <p:sp>
        <p:nvSpPr>
          <p:cNvPr id="37" name="2 Device">
            <a:extLst>
              <a:ext uri="{FF2B5EF4-FFF2-40B4-BE49-F238E27FC236}">
                <a16:creationId xmlns:a16="http://schemas.microsoft.com/office/drawing/2014/main" id="{00BBCBFD-04DD-476D-9BDB-150FE6F9BA5E}"/>
              </a:ext>
            </a:extLst>
          </p:cNvPr>
          <p:cNvSpPr txBox="1"/>
          <p:nvPr/>
        </p:nvSpPr>
        <p:spPr>
          <a:xfrm>
            <a:off x="1271644" y="1028079"/>
            <a:ext cx="1279370" cy="438912"/>
          </a:xfrm>
          <a:prstGeom prst="rect">
            <a:avLst/>
          </a:prstGeom>
          <a:solidFill>
            <a:schemeClr val="tx2"/>
          </a:solidFill>
          <a:ln>
            <a:noFill/>
          </a:ln>
        </p:spPr>
        <p:txBody>
          <a:bodyPr wrap="square" lIns="65874" tIns="65874" rIns="0" bIns="6587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7202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Light" panose="020F0302020204030204"/>
                <a:ea typeface="+mn-ea"/>
                <a:cs typeface="+mn-cs"/>
              </a:rPr>
              <a:t>Protocol &amp; Data Model</a:t>
            </a:r>
          </a:p>
          <a:p>
            <a:pPr marL="0" marR="0" lvl="0" indent="0" algn="l" defTabSz="67202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Light" panose="020F0302020204030204"/>
                <a:ea typeface="+mn-ea"/>
                <a:cs typeface="+mn-cs"/>
              </a:rPr>
              <a:t>Translation</a:t>
            </a:r>
          </a:p>
        </p:txBody>
      </p:sp>
      <p:sp>
        <p:nvSpPr>
          <p:cNvPr id="38" name="2 Device">
            <a:extLst>
              <a:ext uri="{FF2B5EF4-FFF2-40B4-BE49-F238E27FC236}">
                <a16:creationId xmlns:a16="http://schemas.microsoft.com/office/drawing/2014/main" id="{B53F8F98-0634-4269-8742-BAF4B5FA20A7}"/>
              </a:ext>
            </a:extLst>
          </p:cNvPr>
          <p:cNvSpPr txBox="1"/>
          <p:nvPr/>
        </p:nvSpPr>
        <p:spPr>
          <a:xfrm>
            <a:off x="205130" y="1028079"/>
            <a:ext cx="903116" cy="440811"/>
          </a:xfrm>
          <a:prstGeom prst="rect">
            <a:avLst/>
          </a:prstGeom>
          <a:solidFill>
            <a:schemeClr val="tx2"/>
          </a:solidFill>
          <a:ln>
            <a:noFill/>
          </a:ln>
        </p:spPr>
        <p:txBody>
          <a:bodyPr wrap="square" lIns="65874" tIns="65874" rIns="0" bIns="6587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7202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Light" panose="020F0302020204030204"/>
                <a:ea typeface="+mn-ea"/>
                <a:cs typeface="+mn-cs"/>
              </a:rPr>
              <a:t>On-Prem</a:t>
            </a:r>
          </a:p>
          <a:p>
            <a:pPr marL="0" marR="0" lvl="0" indent="0" algn="l" defTabSz="67202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Light" panose="020F0302020204030204"/>
                <a:ea typeface="+mn-ea"/>
                <a:cs typeface="+mn-cs"/>
              </a:rPr>
              <a:t>Assets</a:t>
            </a:r>
          </a:p>
        </p:txBody>
      </p:sp>
      <p:cxnSp>
        <p:nvCxnSpPr>
          <p:cNvPr id="40" name="3  Arrow">
            <a:extLst>
              <a:ext uri="{FF2B5EF4-FFF2-40B4-BE49-F238E27FC236}">
                <a16:creationId xmlns:a16="http://schemas.microsoft.com/office/drawing/2014/main" id="{FF0E5663-4D66-4EFA-A152-7C3678E51D32}"/>
              </a:ext>
            </a:extLst>
          </p:cNvPr>
          <p:cNvCxnSpPr>
            <a:cxnSpLocks/>
          </p:cNvCxnSpPr>
          <p:nvPr/>
        </p:nvCxnSpPr>
        <p:spPr>
          <a:xfrm>
            <a:off x="4212404" y="1970032"/>
            <a:ext cx="402191" cy="0"/>
          </a:xfrm>
          <a:prstGeom prst="straightConnector1">
            <a:avLst/>
          </a:prstGeom>
          <a:noFill/>
          <a:ln w="31750" cap="flat" cmpd="sng" algn="ctr">
            <a:solidFill>
              <a:srgbClr val="50E6FF"/>
            </a:solidFill>
            <a:prstDash val="solid"/>
            <a:miter lim="800000"/>
            <a:headEnd type="triangle" w="med" len="med"/>
            <a:tailEnd type="triangle" w="med" len="med"/>
          </a:ln>
          <a:effectLst/>
        </p:spPr>
      </p:cxnSp>
      <p:sp>
        <p:nvSpPr>
          <p:cNvPr id="41" name="TextBox 40">
            <a:extLst>
              <a:ext uri="{FF2B5EF4-FFF2-40B4-BE49-F238E27FC236}">
                <a16:creationId xmlns:a16="http://schemas.microsoft.com/office/drawing/2014/main" id="{7B42A32D-98DE-4D1F-ACBB-9E9214597AB7}"/>
              </a:ext>
            </a:extLst>
          </p:cNvPr>
          <p:cNvSpPr txBox="1"/>
          <p:nvPr/>
        </p:nvSpPr>
        <p:spPr>
          <a:xfrm>
            <a:off x="1636437" y="2156528"/>
            <a:ext cx="782587" cy="461665"/>
          </a:xfrm>
          <a:prstGeom prst="rect">
            <a:avLst/>
          </a:prstGeom>
          <a:noFill/>
        </p:spPr>
        <p:txBody>
          <a:bodyPr wrap="non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Method calls</a:t>
            </a:r>
          </a:p>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Telemetry</a:t>
            </a:r>
          </a:p>
        </p:txBody>
      </p:sp>
      <p:pic>
        <p:nvPicPr>
          <p:cNvPr id="47" name="Picture 2" descr="See the source image">
            <a:extLst>
              <a:ext uri="{FF2B5EF4-FFF2-40B4-BE49-F238E27FC236}">
                <a16:creationId xmlns:a16="http://schemas.microsoft.com/office/drawing/2014/main" id="{46A903E0-66E3-49F7-A227-77C640BEAC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9251" y="2055390"/>
            <a:ext cx="655130" cy="12116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See the source image">
            <a:extLst>
              <a:ext uri="{FF2B5EF4-FFF2-40B4-BE49-F238E27FC236}">
                <a16:creationId xmlns:a16="http://schemas.microsoft.com/office/drawing/2014/main" id="{E3072090-E45D-4633-BF5F-811901D098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212" y="1702245"/>
            <a:ext cx="757908" cy="140170"/>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9">
            <a:extLst>
              <a:ext uri="{FF2B5EF4-FFF2-40B4-BE49-F238E27FC236}">
                <a16:creationId xmlns:a16="http://schemas.microsoft.com/office/drawing/2014/main" id="{C1CBB272-974B-4226-BF3C-3AA0A4E6DCCC}"/>
              </a:ext>
            </a:extLst>
          </p:cNvPr>
          <p:cNvSpPr/>
          <p:nvPr/>
        </p:nvSpPr>
        <p:spPr bwMode="auto">
          <a:xfrm>
            <a:off x="205131" y="1508067"/>
            <a:ext cx="892692" cy="3658016"/>
          </a:xfrm>
          <a:prstGeom prst="rect">
            <a:avLst/>
          </a:prstGeom>
          <a:solidFill>
            <a:schemeClr val="bg1">
              <a:lumMod val="95000"/>
            </a:schemeClr>
          </a:solidFill>
          <a:ln w="19050" cap="flat" cmpd="sng" algn="ctr">
            <a:noFill/>
            <a:prstDash val="solid"/>
            <a:miter lim="800000"/>
            <a:headEnd type="none" w="med" len="med"/>
            <a:tailEnd type="none" w="med" len="med"/>
          </a:ln>
          <a:effectLst/>
        </p:spPr>
        <p:txBody>
          <a:bodyPr rot="0" spcFirstLastPara="0" vert="horz" wrap="square" lIns="65874" tIns="65874" rIns="0" bIns="6585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658192" rtl="0" eaLnBrk="1" fontAlgn="base" latinLnBrk="0" hangingPunct="1">
              <a:lnSpc>
                <a:spcPct val="90000"/>
              </a:lnSpc>
              <a:spcBef>
                <a:spcPct val="0"/>
              </a:spcBef>
              <a:spcAft>
                <a:spcPts val="432"/>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Semibold" panose="020B0702040204020203" pitchFamily="34" charset="0"/>
                <a:ea typeface="Segoe UI" pitchFamily="34" charset="0"/>
                <a:cs typeface="Segoe UI" pitchFamily="34" charset="0"/>
              </a:rPr>
              <a:t>PLCs,</a:t>
            </a:r>
          </a:p>
          <a:p>
            <a:pPr marL="0" marR="0" lvl="0" indent="0" algn="l" defTabSz="658192" rtl="0" eaLnBrk="1" fontAlgn="base" latinLnBrk="0" hangingPunct="1">
              <a:lnSpc>
                <a:spcPct val="90000"/>
              </a:lnSpc>
              <a:spcBef>
                <a:spcPct val="0"/>
              </a:spcBef>
              <a:spcAft>
                <a:spcPts val="432"/>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Semibold" panose="020B0702040204020203" pitchFamily="34" charset="0"/>
                <a:ea typeface="Segoe UI" pitchFamily="34" charset="0"/>
                <a:cs typeface="Segoe UI" pitchFamily="34" charset="0"/>
              </a:rPr>
              <a:t>Databases,</a:t>
            </a:r>
          </a:p>
          <a:p>
            <a:pPr marL="0" marR="0" lvl="0" indent="0" algn="l" defTabSz="658192" rtl="0" eaLnBrk="1" fontAlgn="base" latinLnBrk="0" hangingPunct="1">
              <a:lnSpc>
                <a:spcPct val="90000"/>
              </a:lnSpc>
              <a:spcBef>
                <a:spcPct val="0"/>
              </a:spcBef>
              <a:spcAft>
                <a:spcPts val="432"/>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Semibold" panose="020B0702040204020203" pitchFamily="34" charset="0"/>
                <a:ea typeface="Segoe UI" pitchFamily="34" charset="0"/>
                <a:cs typeface="Segoe UI" pitchFamily="34" charset="0"/>
              </a:rPr>
              <a:t>Message Buses,</a:t>
            </a:r>
          </a:p>
          <a:p>
            <a:pPr marL="0" marR="0" lvl="0" indent="0" algn="l" defTabSz="658192" rtl="0" eaLnBrk="1" fontAlgn="base" latinLnBrk="0" hangingPunct="1">
              <a:lnSpc>
                <a:spcPct val="90000"/>
              </a:lnSpc>
              <a:spcBef>
                <a:spcPct val="0"/>
              </a:spcBef>
              <a:spcAft>
                <a:spcPts val="432"/>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Semibold" panose="020B0702040204020203" pitchFamily="34" charset="0"/>
                <a:ea typeface="Segoe UI" pitchFamily="34" charset="0"/>
                <a:cs typeface="Segoe UI" pitchFamily="34" charset="0"/>
              </a:rPr>
              <a:t>SCADA Systems,</a:t>
            </a:r>
          </a:p>
          <a:p>
            <a:pPr marL="0" marR="0" lvl="0" indent="0" algn="l" defTabSz="658192" rtl="0" eaLnBrk="1" fontAlgn="base" latinLnBrk="0" hangingPunct="1">
              <a:lnSpc>
                <a:spcPct val="90000"/>
              </a:lnSpc>
              <a:spcBef>
                <a:spcPct val="0"/>
              </a:spcBef>
              <a:spcAft>
                <a:spcPts val="432"/>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Semibold" panose="020B0702040204020203" pitchFamily="34" charset="0"/>
                <a:ea typeface="Segoe UI" pitchFamily="34" charset="0"/>
                <a:cs typeface="Segoe UI" pitchFamily="34" charset="0"/>
              </a:rPr>
              <a:t>MES Systems,</a:t>
            </a:r>
          </a:p>
          <a:p>
            <a:pPr marL="0" marR="0" lvl="0" indent="0" algn="l" defTabSz="658192" rtl="0" eaLnBrk="1" fontAlgn="base" latinLnBrk="0" hangingPunct="1">
              <a:lnSpc>
                <a:spcPct val="90000"/>
              </a:lnSpc>
              <a:spcBef>
                <a:spcPct val="0"/>
              </a:spcBef>
              <a:spcAft>
                <a:spcPts val="432"/>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Semibold" panose="020B0702040204020203" pitchFamily="34" charset="0"/>
                <a:ea typeface="Segoe UI" pitchFamily="34" charset="0"/>
                <a:cs typeface="Segoe UI" pitchFamily="34" charset="0"/>
              </a:rPr>
              <a:t>ERP Systems</a:t>
            </a:r>
          </a:p>
        </p:txBody>
      </p:sp>
      <p:pic>
        <p:nvPicPr>
          <p:cNvPr id="51" name="Graphic 50" descr="Computer">
            <a:extLst>
              <a:ext uri="{FF2B5EF4-FFF2-40B4-BE49-F238E27FC236}">
                <a16:creationId xmlns:a16="http://schemas.microsoft.com/office/drawing/2014/main" id="{A94D261B-163B-452A-A4ED-129EB2E9DF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6488" y="3194923"/>
            <a:ext cx="417114" cy="417114"/>
          </a:xfrm>
          <a:prstGeom prst="rect">
            <a:avLst/>
          </a:prstGeom>
        </p:spPr>
      </p:pic>
      <p:pic>
        <p:nvPicPr>
          <p:cNvPr id="52" name="Graphic 51" descr="Database">
            <a:extLst>
              <a:ext uri="{FF2B5EF4-FFF2-40B4-BE49-F238E27FC236}">
                <a16:creationId xmlns:a16="http://schemas.microsoft.com/office/drawing/2014/main" id="{FA2106A5-10FD-467E-A0AF-57EDCA6F78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5107" y="2852370"/>
            <a:ext cx="393909" cy="393909"/>
          </a:xfrm>
          <a:prstGeom prst="rect">
            <a:avLst/>
          </a:prstGeom>
        </p:spPr>
      </p:pic>
      <p:pic>
        <p:nvPicPr>
          <p:cNvPr id="53" name="Graphic 52" descr="Server">
            <a:extLst>
              <a:ext uri="{FF2B5EF4-FFF2-40B4-BE49-F238E27FC236}">
                <a16:creationId xmlns:a16="http://schemas.microsoft.com/office/drawing/2014/main" id="{539293CD-5786-4973-A0CC-8C405A98407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6437" y="3576692"/>
            <a:ext cx="394508" cy="394508"/>
          </a:xfrm>
          <a:prstGeom prst="rect">
            <a:avLst/>
          </a:prstGeom>
        </p:spPr>
      </p:pic>
      <p:cxnSp>
        <p:nvCxnSpPr>
          <p:cNvPr id="55" name="Connector: Elbow 54">
            <a:extLst>
              <a:ext uri="{FF2B5EF4-FFF2-40B4-BE49-F238E27FC236}">
                <a16:creationId xmlns:a16="http://schemas.microsoft.com/office/drawing/2014/main" id="{5104D3DE-3E7C-4570-9556-4E7F9ED27E9E}"/>
              </a:ext>
            </a:extLst>
          </p:cNvPr>
          <p:cNvCxnSpPr>
            <a:cxnSpLocks/>
            <a:stCxn id="50" idx="2"/>
            <a:endCxn id="54" idx="1"/>
          </p:cNvCxnSpPr>
          <p:nvPr/>
        </p:nvCxnSpPr>
        <p:spPr>
          <a:xfrm rot="16200000" flipH="1">
            <a:off x="2305276" y="3512283"/>
            <a:ext cx="1149543" cy="4457141"/>
          </a:xfrm>
          <a:prstGeom prst="bentConnector2">
            <a:avLst/>
          </a:prstGeom>
          <a:ln w="28575">
            <a:solidFill>
              <a:schemeClr val="tx2">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73121324-96D1-4F39-A257-8265C2D46B1A}"/>
              </a:ext>
            </a:extLst>
          </p:cNvPr>
          <p:cNvCxnSpPr>
            <a:cxnSpLocks/>
            <a:stCxn id="54" idx="3"/>
            <a:endCxn id="30" idx="1"/>
          </p:cNvCxnSpPr>
          <p:nvPr/>
        </p:nvCxnSpPr>
        <p:spPr>
          <a:xfrm flipV="1">
            <a:off x="5919080" y="5223605"/>
            <a:ext cx="914291" cy="1092021"/>
          </a:xfrm>
          <a:prstGeom prst="bentConnector2">
            <a:avLst/>
          </a:prstGeom>
          <a:ln w="28575">
            <a:solidFill>
              <a:schemeClr val="tx2">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1668014E-6C2E-4A8D-9C85-B77A327CAFFD}"/>
              </a:ext>
            </a:extLst>
          </p:cNvPr>
          <p:cNvSpPr txBox="1"/>
          <p:nvPr/>
        </p:nvSpPr>
        <p:spPr>
          <a:xfrm>
            <a:off x="2774034" y="6150343"/>
            <a:ext cx="570669" cy="123111"/>
          </a:xfrm>
          <a:prstGeom prst="rect">
            <a:avLst/>
          </a:prstGeom>
          <a:noFill/>
        </p:spPr>
        <p:txBody>
          <a:bodyPr wrap="none" lIns="0" tIns="0" rIns="0" bIns="0" rtlCol="0">
            <a:spAutoFit/>
          </a:bodyPr>
          <a:lstStyle/>
          <a:p>
            <a:pPr marL="0" marR="0" lvl="0" indent="0" algn="l" defTabSz="91427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Semibold"/>
                <a:ea typeface="+mn-ea"/>
                <a:cs typeface="+mn-cs"/>
              </a:rPr>
              <a:t>Bulk Upload</a:t>
            </a:r>
            <a:endParaRPr kumimoji="0" lang="de-DE" sz="800" b="0" i="0" u="none" strike="noStrike" kern="1200" cap="none" spc="0" normalizeH="0" baseline="0" noProof="0" err="1">
              <a:ln>
                <a:noFill/>
              </a:ln>
              <a:solidFill>
                <a:prstClr val="black"/>
              </a:solidFill>
              <a:effectLst/>
              <a:uLnTx/>
              <a:uFillTx/>
              <a:latin typeface="Segoe UI Semibold"/>
              <a:ea typeface="+mn-ea"/>
              <a:cs typeface="+mn-cs"/>
            </a:endParaRPr>
          </a:p>
        </p:txBody>
      </p:sp>
      <p:cxnSp>
        <p:nvCxnSpPr>
          <p:cNvPr id="58" name="Straight Arrow Connector 57">
            <a:extLst>
              <a:ext uri="{FF2B5EF4-FFF2-40B4-BE49-F238E27FC236}">
                <a16:creationId xmlns:a16="http://schemas.microsoft.com/office/drawing/2014/main" id="{4638CF29-0C19-4A74-9771-6B2F8D7E92AE}"/>
              </a:ext>
            </a:extLst>
          </p:cNvPr>
          <p:cNvCxnSpPr>
            <a:cxnSpLocks/>
            <a:stCxn id="30" idx="3"/>
            <a:endCxn id="29" idx="1"/>
          </p:cNvCxnSpPr>
          <p:nvPr/>
        </p:nvCxnSpPr>
        <p:spPr>
          <a:xfrm flipH="1" flipV="1">
            <a:off x="6831728" y="4492224"/>
            <a:ext cx="1643" cy="256331"/>
          </a:xfrm>
          <a:prstGeom prst="straightConnector1">
            <a:avLst/>
          </a:prstGeom>
          <a:noFill/>
          <a:ln w="31750" cap="flat" cmpd="sng" algn="ctr">
            <a:solidFill>
              <a:schemeClr val="bg2">
                <a:lumMod val="75000"/>
              </a:schemeClr>
            </a:solidFill>
            <a:prstDash val="solid"/>
            <a:miter lim="800000"/>
            <a:headEnd type="triangle"/>
            <a:tailEnd type="triangle"/>
          </a:ln>
          <a:effectLst/>
        </p:spPr>
      </p:cxnSp>
      <p:sp>
        <p:nvSpPr>
          <p:cNvPr id="61" name="TextBox 60">
            <a:extLst>
              <a:ext uri="{FF2B5EF4-FFF2-40B4-BE49-F238E27FC236}">
                <a16:creationId xmlns:a16="http://schemas.microsoft.com/office/drawing/2014/main" id="{E69D9BC7-12B0-4ED3-B6AD-4AE2467D7028}"/>
              </a:ext>
            </a:extLst>
          </p:cNvPr>
          <p:cNvSpPr txBox="1"/>
          <p:nvPr/>
        </p:nvSpPr>
        <p:spPr>
          <a:xfrm>
            <a:off x="10838219" y="3913725"/>
            <a:ext cx="1563941" cy="215444"/>
          </a:xfrm>
          <a:prstGeom prst="rect">
            <a:avLst/>
          </a:prstGeom>
          <a:noFill/>
          <a:ln>
            <a:noFill/>
          </a:ln>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Power BI</a:t>
            </a:r>
          </a:p>
        </p:txBody>
      </p:sp>
      <p:pic>
        <p:nvPicPr>
          <p:cNvPr id="62" name="Picture 61">
            <a:extLst>
              <a:ext uri="{FF2B5EF4-FFF2-40B4-BE49-F238E27FC236}">
                <a16:creationId xmlns:a16="http://schemas.microsoft.com/office/drawing/2014/main" id="{EE87D0C9-CE4B-410C-B1C7-7A00F8CF26E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34539" y="3278187"/>
            <a:ext cx="416643" cy="154859"/>
          </a:xfrm>
          <a:prstGeom prst="rect">
            <a:avLst/>
          </a:prstGeom>
        </p:spPr>
      </p:pic>
      <p:pic>
        <p:nvPicPr>
          <p:cNvPr id="63" name="Picture 62" descr="A picture containing drawing&#10;&#10;Description automatically generated">
            <a:extLst>
              <a:ext uri="{FF2B5EF4-FFF2-40B4-BE49-F238E27FC236}">
                <a16:creationId xmlns:a16="http://schemas.microsoft.com/office/drawing/2014/main" id="{F6057542-5720-4D95-BC6D-DB1CD318ADA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96031" y="3262434"/>
            <a:ext cx="369466" cy="203206"/>
          </a:xfrm>
          <a:prstGeom prst="rect">
            <a:avLst/>
          </a:prstGeom>
        </p:spPr>
      </p:pic>
      <p:pic>
        <p:nvPicPr>
          <p:cNvPr id="64" name="Picture 2" descr="See the source image">
            <a:extLst>
              <a:ext uri="{FF2B5EF4-FFF2-40B4-BE49-F238E27FC236}">
                <a16:creationId xmlns:a16="http://schemas.microsoft.com/office/drawing/2014/main" id="{4B6941A1-85E7-41E8-BD65-65E5677B10F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80239" y="3512485"/>
            <a:ext cx="453908" cy="264917"/>
          </a:xfrm>
          <a:prstGeom prst="rect">
            <a:avLst/>
          </a:prstGeom>
          <a:noFill/>
          <a:extLst>
            <a:ext uri="{909E8E84-426E-40DD-AFC4-6F175D3DCCD1}">
              <a14:hiddenFill xmlns:a14="http://schemas.microsoft.com/office/drawing/2010/main">
                <a:solidFill>
                  <a:srgbClr val="FFFFFF"/>
                </a:solidFill>
              </a14:hiddenFill>
            </a:ext>
          </a:extLst>
        </p:spPr>
      </p:pic>
      <p:sp>
        <p:nvSpPr>
          <p:cNvPr id="74" name="server" title="Icon of a server tower">
            <a:extLst>
              <a:ext uri="{FF2B5EF4-FFF2-40B4-BE49-F238E27FC236}">
                <a16:creationId xmlns:a16="http://schemas.microsoft.com/office/drawing/2014/main" id="{7872787F-0EF0-4E98-BA38-AA67997D8846}"/>
              </a:ext>
            </a:extLst>
          </p:cNvPr>
          <p:cNvSpPr>
            <a:spLocks noChangeAspect="1" noEditPoints="1"/>
          </p:cNvSpPr>
          <p:nvPr/>
        </p:nvSpPr>
        <p:spPr bwMode="auto">
          <a:xfrm>
            <a:off x="496629" y="2449152"/>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rgbClr val="0078D4"/>
          </a:solidFill>
          <a:ln w="15875" cap="sq">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27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pic>
        <p:nvPicPr>
          <p:cNvPr id="75" name="グラフィックス 14">
            <a:extLst>
              <a:ext uri="{FF2B5EF4-FFF2-40B4-BE49-F238E27FC236}">
                <a16:creationId xmlns:a16="http://schemas.microsoft.com/office/drawing/2014/main" id="{9AE0A9AB-FB4C-4639-BAB5-8E0F8EBD900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455384" y="4096976"/>
            <a:ext cx="316420" cy="316420"/>
          </a:xfrm>
          <a:prstGeom prst="rect">
            <a:avLst/>
          </a:prstGeom>
        </p:spPr>
      </p:pic>
      <p:pic>
        <p:nvPicPr>
          <p:cNvPr id="76" name="グラフィックス 107">
            <a:extLst>
              <a:ext uri="{FF2B5EF4-FFF2-40B4-BE49-F238E27FC236}">
                <a16:creationId xmlns:a16="http://schemas.microsoft.com/office/drawing/2014/main" id="{EBFF4668-4FCA-4851-8543-FCE7A1CD29B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793552" y="1692874"/>
            <a:ext cx="368285" cy="368285"/>
          </a:xfrm>
          <a:prstGeom prst="rect">
            <a:avLst/>
          </a:prstGeom>
        </p:spPr>
      </p:pic>
      <p:grpSp>
        <p:nvGrpSpPr>
          <p:cNvPr id="46" name="Group 45">
            <a:extLst>
              <a:ext uri="{FF2B5EF4-FFF2-40B4-BE49-F238E27FC236}">
                <a16:creationId xmlns:a16="http://schemas.microsoft.com/office/drawing/2014/main" id="{9B8F4B7A-9F36-4B8B-BF07-3B71BA1689F0}"/>
              </a:ext>
            </a:extLst>
          </p:cNvPr>
          <p:cNvGrpSpPr/>
          <p:nvPr/>
        </p:nvGrpSpPr>
        <p:grpSpPr>
          <a:xfrm>
            <a:off x="5108618" y="5928273"/>
            <a:ext cx="810462" cy="774705"/>
            <a:chOff x="5620394" y="5356455"/>
            <a:chExt cx="810462" cy="774705"/>
          </a:xfrm>
        </p:grpSpPr>
        <p:sp>
          <p:nvSpPr>
            <p:cNvPr id="54" name="Rectangle 53">
              <a:extLst>
                <a:ext uri="{FF2B5EF4-FFF2-40B4-BE49-F238E27FC236}">
                  <a16:creationId xmlns:a16="http://schemas.microsoft.com/office/drawing/2014/main" id="{F337C322-64A6-459C-8C3A-1D65C5B7AF37}"/>
                </a:ext>
              </a:extLst>
            </p:cNvPr>
            <p:cNvSpPr/>
            <p:nvPr/>
          </p:nvSpPr>
          <p:spPr bwMode="auto">
            <a:xfrm>
              <a:off x="5620394" y="5356455"/>
              <a:ext cx="810462" cy="774705"/>
            </a:xfrm>
            <a:prstGeom prst="rect">
              <a:avLst/>
            </a:prstGeom>
            <a:solidFill>
              <a:schemeClr val="bg1">
                <a:lumMod val="95000"/>
              </a:schemeClr>
            </a:solidFill>
            <a:ln w="19050" cap="flat" cmpd="sng" algn="ctr">
              <a:noFill/>
              <a:prstDash val="solid"/>
              <a:miter lim="800000"/>
              <a:headEnd type="none" w="med" len="med"/>
              <a:tailEnd type="none" w="med" len="med"/>
            </a:ln>
            <a:effectLst/>
          </p:spPr>
          <p:txBody>
            <a:bodyPr rot="0" spcFirstLastPara="0" vert="horz" wrap="square" lIns="50397" tIns="50397" rIns="0" bIns="50382"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503564" rtl="0" eaLnBrk="1" fontAlgn="auto" latinLnBrk="0" hangingPunct="1">
                <a:lnSpc>
                  <a:spcPct val="90000"/>
                </a:lnSpc>
                <a:spcBef>
                  <a:spcPts val="0"/>
                </a:spcBef>
                <a:spcAft>
                  <a:spcPts val="331"/>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Semibold" panose="020B0702040204020203" pitchFamily="34" charset="0"/>
                  <a:ea typeface="Segoe UI" pitchFamily="34" charset="0"/>
                  <a:cs typeface="Segoe UI" pitchFamily="34" charset="0"/>
                </a:rPr>
                <a:t>Data Factory</a:t>
              </a:r>
            </a:p>
          </p:txBody>
        </p:sp>
        <p:pic>
          <p:nvPicPr>
            <p:cNvPr id="77" name="グラフィックス 12">
              <a:extLst>
                <a:ext uri="{FF2B5EF4-FFF2-40B4-BE49-F238E27FC236}">
                  <a16:creationId xmlns:a16="http://schemas.microsoft.com/office/drawing/2014/main" id="{8F2E02AD-E0EB-4840-A4A3-88821FB7D56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886390" y="5537729"/>
              <a:ext cx="278470" cy="278470"/>
            </a:xfrm>
            <a:prstGeom prst="rect">
              <a:avLst/>
            </a:prstGeom>
          </p:spPr>
        </p:pic>
      </p:grpSp>
      <p:pic>
        <p:nvPicPr>
          <p:cNvPr id="78" name="グラフィックス 18">
            <a:extLst>
              <a:ext uri="{FF2B5EF4-FFF2-40B4-BE49-F238E27FC236}">
                <a16:creationId xmlns:a16="http://schemas.microsoft.com/office/drawing/2014/main" id="{7EBE724E-F35A-42E6-BC9A-CB7242DABAD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384542" y="3196800"/>
            <a:ext cx="355906" cy="355906"/>
          </a:xfrm>
          <a:prstGeom prst="rect">
            <a:avLst/>
          </a:prstGeom>
        </p:spPr>
      </p:pic>
      <p:pic>
        <p:nvPicPr>
          <p:cNvPr id="80" name="グラフィックス 57">
            <a:extLst>
              <a:ext uri="{FF2B5EF4-FFF2-40B4-BE49-F238E27FC236}">
                <a16:creationId xmlns:a16="http://schemas.microsoft.com/office/drawing/2014/main" id="{0B77C3CA-CEAB-4605-A57A-A41138B1AA6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835238" y="1623857"/>
            <a:ext cx="341198" cy="388966"/>
          </a:xfrm>
          <a:prstGeom prst="rect">
            <a:avLst/>
          </a:prstGeom>
        </p:spPr>
      </p:pic>
      <p:pic>
        <p:nvPicPr>
          <p:cNvPr id="82" name="グラフィックス 50">
            <a:extLst>
              <a:ext uri="{FF2B5EF4-FFF2-40B4-BE49-F238E27FC236}">
                <a16:creationId xmlns:a16="http://schemas.microsoft.com/office/drawing/2014/main" id="{3279CC2A-2C4D-44F3-9B59-B009395570C5}"/>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148750" y="3442868"/>
            <a:ext cx="277808" cy="299133"/>
          </a:xfrm>
          <a:prstGeom prst="rect">
            <a:avLst/>
          </a:prstGeom>
        </p:spPr>
      </p:pic>
      <p:pic>
        <p:nvPicPr>
          <p:cNvPr id="83" name="グラフィックス 40">
            <a:extLst>
              <a:ext uri="{FF2B5EF4-FFF2-40B4-BE49-F238E27FC236}">
                <a16:creationId xmlns:a16="http://schemas.microsoft.com/office/drawing/2014/main" id="{05F8531D-84B2-4BC1-8697-BFED6B0920D6}"/>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202699" y="2852370"/>
            <a:ext cx="309134" cy="309134"/>
          </a:xfrm>
          <a:prstGeom prst="rect">
            <a:avLst/>
          </a:prstGeom>
        </p:spPr>
      </p:pic>
      <p:pic>
        <p:nvPicPr>
          <p:cNvPr id="84" name="グラフィックス 97">
            <a:extLst>
              <a:ext uri="{FF2B5EF4-FFF2-40B4-BE49-F238E27FC236}">
                <a16:creationId xmlns:a16="http://schemas.microsoft.com/office/drawing/2014/main" id="{AC2C725E-7792-481F-8F19-FD1D735501A9}"/>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0949317" y="3537311"/>
            <a:ext cx="338089" cy="356614"/>
          </a:xfrm>
          <a:prstGeom prst="rect">
            <a:avLst/>
          </a:prstGeom>
        </p:spPr>
      </p:pic>
      <p:pic>
        <p:nvPicPr>
          <p:cNvPr id="85" name="グラフィックス 21">
            <a:extLst>
              <a:ext uri="{FF2B5EF4-FFF2-40B4-BE49-F238E27FC236}">
                <a16:creationId xmlns:a16="http://schemas.microsoft.com/office/drawing/2014/main" id="{12854BE1-563F-43C7-806E-51BE7DD64748}"/>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7466324" y="1828899"/>
            <a:ext cx="388051" cy="388051"/>
          </a:xfrm>
          <a:prstGeom prst="rect">
            <a:avLst/>
          </a:prstGeom>
        </p:spPr>
      </p:pic>
      <p:grpSp>
        <p:nvGrpSpPr>
          <p:cNvPr id="86" name="Group 85">
            <a:extLst>
              <a:ext uri="{FF2B5EF4-FFF2-40B4-BE49-F238E27FC236}">
                <a16:creationId xmlns:a16="http://schemas.microsoft.com/office/drawing/2014/main" id="{64408D04-97F7-496F-BB9E-9D43805B3E0D}"/>
              </a:ext>
            </a:extLst>
          </p:cNvPr>
          <p:cNvGrpSpPr/>
          <p:nvPr/>
        </p:nvGrpSpPr>
        <p:grpSpPr>
          <a:xfrm>
            <a:off x="7554232" y="4786499"/>
            <a:ext cx="529711" cy="343200"/>
            <a:chOff x="8804281" y="4859277"/>
            <a:chExt cx="616344" cy="360449"/>
          </a:xfrm>
        </p:grpSpPr>
        <p:pic>
          <p:nvPicPr>
            <p:cNvPr id="87" name="グラフィックス 43">
              <a:extLst>
                <a:ext uri="{FF2B5EF4-FFF2-40B4-BE49-F238E27FC236}">
                  <a16:creationId xmlns:a16="http://schemas.microsoft.com/office/drawing/2014/main" id="{25901FCB-C237-491A-9A9A-0AF2F3CF14AC}"/>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8804281" y="4859277"/>
              <a:ext cx="356136" cy="356136"/>
            </a:xfrm>
            <a:prstGeom prst="rect">
              <a:avLst/>
            </a:prstGeom>
          </p:spPr>
        </p:pic>
        <p:pic>
          <p:nvPicPr>
            <p:cNvPr id="88" name="グラフィックス 10">
              <a:extLst>
                <a:ext uri="{FF2B5EF4-FFF2-40B4-BE49-F238E27FC236}">
                  <a16:creationId xmlns:a16="http://schemas.microsoft.com/office/drawing/2014/main" id="{9E04BFC9-BC9A-4CDA-B24B-645D352CBB6B}"/>
                </a:ext>
              </a:extLst>
            </p:cNvPr>
            <p:cNvPicPr>
              <a:picLocks noChangeAspect="1"/>
            </p:cNvPicPr>
            <p:nvPr/>
          </p:nvPicPr>
          <p:blipFill>
            <a:blip r:embed="rId32" cstate="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9120834" y="4919935"/>
              <a:ext cx="299791" cy="299791"/>
            </a:xfrm>
            <a:prstGeom prst="rect">
              <a:avLst/>
            </a:prstGeom>
          </p:spPr>
        </p:pic>
      </p:grpSp>
      <p:pic>
        <p:nvPicPr>
          <p:cNvPr id="89" name="グラフィックス 80">
            <a:extLst>
              <a:ext uri="{FF2B5EF4-FFF2-40B4-BE49-F238E27FC236}">
                <a16:creationId xmlns:a16="http://schemas.microsoft.com/office/drawing/2014/main" id="{F2A8A2B3-D8F3-4889-AB24-E183111AB93D}"/>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6909337" y="1824042"/>
            <a:ext cx="392908" cy="392908"/>
          </a:xfrm>
          <a:prstGeom prst="rect">
            <a:avLst/>
          </a:prstGeom>
        </p:spPr>
      </p:pic>
      <p:pic>
        <p:nvPicPr>
          <p:cNvPr id="91" name="グラフィックス 7">
            <a:extLst>
              <a:ext uri="{FF2B5EF4-FFF2-40B4-BE49-F238E27FC236}">
                <a16:creationId xmlns:a16="http://schemas.microsoft.com/office/drawing/2014/main" id="{5A1E4C3E-25AF-4DD1-BD67-E7CC74A0F6C0}"/>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2035128" y="3751260"/>
            <a:ext cx="249678" cy="202416"/>
          </a:xfrm>
          <a:prstGeom prst="rect">
            <a:avLst/>
          </a:prstGeom>
        </p:spPr>
      </p:pic>
      <p:pic>
        <p:nvPicPr>
          <p:cNvPr id="92" name="Picture 91">
            <a:extLst>
              <a:ext uri="{FF2B5EF4-FFF2-40B4-BE49-F238E27FC236}">
                <a16:creationId xmlns:a16="http://schemas.microsoft.com/office/drawing/2014/main" id="{008470F3-4F29-4D95-BCFD-0A8A7696075C}"/>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539340" y="3767173"/>
            <a:ext cx="486470" cy="102753"/>
          </a:xfrm>
          <a:prstGeom prst="rect">
            <a:avLst/>
          </a:prstGeom>
        </p:spPr>
      </p:pic>
      <p:pic>
        <p:nvPicPr>
          <p:cNvPr id="93" name="Picture 92" descr="A picture containing drawing&#10;&#10;Description automatically generated">
            <a:extLst>
              <a:ext uri="{FF2B5EF4-FFF2-40B4-BE49-F238E27FC236}">
                <a16:creationId xmlns:a16="http://schemas.microsoft.com/office/drawing/2014/main" id="{A6A55627-8BBA-4F8E-B28D-973D06727719}"/>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1530523" y="3442712"/>
            <a:ext cx="541929" cy="125414"/>
          </a:xfrm>
          <a:prstGeom prst="rect">
            <a:avLst/>
          </a:prstGeom>
        </p:spPr>
      </p:pic>
      <p:pic>
        <p:nvPicPr>
          <p:cNvPr id="94" name="Picture 93" descr="A close up of a logo&#10;&#10;Description automatically generated">
            <a:extLst>
              <a:ext uri="{FF2B5EF4-FFF2-40B4-BE49-F238E27FC236}">
                <a16:creationId xmlns:a16="http://schemas.microsoft.com/office/drawing/2014/main" id="{11282EFD-C277-48FA-BE94-B001F7B82D1B}"/>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2162820" y="3457367"/>
            <a:ext cx="300435" cy="221519"/>
          </a:xfrm>
          <a:prstGeom prst="rect">
            <a:avLst/>
          </a:prstGeom>
        </p:spPr>
      </p:pic>
      <p:pic>
        <p:nvPicPr>
          <p:cNvPr id="96" name="グラフィックス 26">
            <a:extLst>
              <a:ext uri="{FF2B5EF4-FFF2-40B4-BE49-F238E27FC236}">
                <a16:creationId xmlns:a16="http://schemas.microsoft.com/office/drawing/2014/main" id="{D3B59177-41D0-49D2-A7F9-FCDCB56FA7B1}"/>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3167265" y="2326481"/>
            <a:ext cx="225964" cy="225964"/>
          </a:xfrm>
          <a:prstGeom prst="rect">
            <a:avLst/>
          </a:prstGeom>
        </p:spPr>
      </p:pic>
      <p:grpSp>
        <p:nvGrpSpPr>
          <p:cNvPr id="165" name="Group 164">
            <a:extLst>
              <a:ext uri="{FF2B5EF4-FFF2-40B4-BE49-F238E27FC236}">
                <a16:creationId xmlns:a16="http://schemas.microsoft.com/office/drawing/2014/main" id="{45AC58E3-0BF7-46A7-8E83-701E18252B50}"/>
              </a:ext>
            </a:extLst>
          </p:cNvPr>
          <p:cNvGrpSpPr/>
          <p:nvPr/>
        </p:nvGrpSpPr>
        <p:grpSpPr>
          <a:xfrm>
            <a:off x="3014396" y="3161733"/>
            <a:ext cx="1019285" cy="1111331"/>
            <a:chOff x="4180477" y="4432580"/>
            <a:chExt cx="1019285" cy="1111331"/>
          </a:xfrm>
        </p:grpSpPr>
        <p:sp>
          <p:nvSpPr>
            <p:cNvPr id="65" name="Rectangle 64">
              <a:extLst>
                <a:ext uri="{FF2B5EF4-FFF2-40B4-BE49-F238E27FC236}">
                  <a16:creationId xmlns:a16="http://schemas.microsoft.com/office/drawing/2014/main" id="{41091EE4-4CDF-4963-A0F3-E599F733DA75}"/>
                </a:ext>
              </a:extLst>
            </p:cNvPr>
            <p:cNvSpPr/>
            <p:nvPr/>
          </p:nvSpPr>
          <p:spPr bwMode="auto">
            <a:xfrm>
              <a:off x="4247876" y="4487837"/>
              <a:ext cx="895859" cy="993475"/>
            </a:xfrm>
            <a:prstGeom prst="rect">
              <a:avLst/>
            </a:prstGeom>
            <a:noFill/>
            <a:ln w="19050" cap="flat" cmpd="sng" algn="ctr">
              <a:solidFill>
                <a:schemeClr val="tx2"/>
              </a:solidFill>
              <a:prstDash val="solid"/>
              <a:miter lim="800000"/>
              <a:headEnd type="none" w="med" len="med"/>
              <a:tailEnd type="none" w="med" len="med"/>
            </a:ln>
            <a:effectLst/>
          </p:spPr>
          <p:txBody>
            <a:bodyPr rot="0" spcFirstLastPara="0" vert="horz" wrap="square" lIns="50397" tIns="50397" rIns="0" bIns="50382"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503564" rtl="0" eaLnBrk="1" fontAlgn="auto" latinLnBrk="0" hangingPunct="1">
                <a:lnSpc>
                  <a:spcPct val="90000"/>
                </a:lnSpc>
                <a:spcBef>
                  <a:spcPts val="0"/>
                </a:spcBef>
                <a:spcAft>
                  <a:spcPts val="331"/>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Segoe UI Semibold" panose="020B0702040204020203" pitchFamily="34" charset="0"/>
                <a:ea typeface="Segoe UI" pitchFamily="34" charset="0"/>
                <a:cs typeface="Segoe UI" pitchFamily="34" charset="0"/>
              </a:endParaRPr>
            </a:p>
          </p:txBody>
        </p:sp>
        <p:sp>
          <p:nvSpPr>
            <p:cNvPr id="66" name="Rectangle 65">
              <a:extLst>
                <a:ext uri="{FF2B5EF4-FFF2-40B4-BE49-F238E27FC236}">
                  <a16:creationId xmlns:a16="http://schemas.microsoft.com/office/drawing/2014/main" id="{EAE22F7E-BFED-4ABC-9D68-85EF17D3E603}"/>
                </a:ext>
              </a:extLst>
            </p:cNvPr>
            <p:cNvSpPr/>
            <p:nvPr/>
          </p:nvSpPr>
          <p:spPr bwMode="auto">
            <a:xfrm>
              <a:off x="4303903" y="4550436"/>
              <a:ext cx="895859" cy="993475"/>
            </a:xfrm>
            <a:prstGeom prst="rect">
              <a:avLst/>
            </a:prstGeom>
            <a:noFill/>
            <a:ln w="19050" cap="flat" cmpd="sng" algn="ctr">
              <a:solidFill>
                <a:schemeClr val="tx2"/>
              </a:solidFill>
              <a:prstDash val="solid"/>
              <a:miter lim="800000"/>
              <a:headEnd type="none" w="med" len="med"/>
              <a:tailEnd type="none" w="med" len="med"/>
            </a:ln>
            <a:effectLst/>
          </p:spPr>
          <p:txBody>
            <a:bodyPr rot="0" spcFirstLastPara="0" vert="horz" wrap="square" lIns="50397" tIns="50397" rIns="0" bIns="50382"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503564" rtl="0" eaLnBrk="1" fontAlgn="auto" latinLnBrk="0" hangingPunct="1">
                <a:lnSpc>
                  <a:spcPct val="90000"/>
                </a:lnSpc>
                <a:spcBef>
                  <a:spcPts val="0"/>
                </a:spcBef>
                <a:spcAft>
                  <a:spcPts val="331"/>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Semibold" panose="020B0702040204020203" pitchFamily="34" charset="0"/>
                  <a:ea typeface="Segoe UI" pitchFamily="34" charset="0"/>
                  <a:cs typeface="Segoe UI" pitchFamily="34" charset="0"/>
                </a:rPr>
                <a:t>Computer </a:t>
              </a:r>
            </a:p>
            <a:p>
              <a:pPr marL="0" marR="0" lvl="0" indent="0" algn="l" defTabSz="503564" rtl="0" eaLnBrk="1" fontAlgn="auto" latinLnBrk="0" hangingPunct="1">
                <a:lnSpc>
                  <a:spcPct val="90000"/>
                </a:lnSpc>
                <a:spcBef>
                  <a:spcPts val="0"/>
                </a:spcBef>
                <a:spcAft>
                  <a:spcPts val="331"/>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Semibold" panose="020B0702040204020203" pitchFamily="34" charset="0"/>
                  <a:ea typeface="Segoe UI" pitchFamily="34" charset="0"/>
                  <a:cs typeface="Segoe UI" pitchFamily="34" charset="0"/>
                </a:rPr>
                <a:t>Vision</a:t>
              </a:r>
            </a:p>
            <a:p>
              <a:pPr marL="0" marR="0" lvl="0" indent="0" algn="l" defTabSz="503564" rtl="0" eaLnBrk="1" fontAlgn="auto" latinLnBrk="0" hangingPunct="1">
                <a:lnSpc>
                  <a:spcPct val="90000"/>
                </a:lnSpc>
                <a:spcBef>
                  <a:spcPts val="0"/>
                </a:spcBef>
                <a:spcAft>
                  <a:spcPts val="331"/>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Semibold" panose="020B0702040204020203" pitchFamily="34" charset="0"/>
                  <a:ea typeface="Segoe UI" pitchFamily="34" charset="0"/>
                  <a:cs typeface="Segoe UI" pitchFamily="34" charset="0"/>
                </a:rPr>
                <a:t>/ ML modules</a:t>
              </a:r>
            </a:p>
            <a:p>
              <a:pPr marL="0" marR="0" lvl="0" indent="0" algn="l" defTabSz="503564" rtl="0" eaLnBrk="1" fontAlgn="auto" latinLnBrk="0" hangingPunct="1">
                <a:lnSpc>
                  <a:spcPct val="90000"/>
                </a:lnSpc>
                <a:spcBef>
                  <a:spcPts val="0"/>
                </a:spcBef>
                <a:spcAft>
                  <a:spcPts val="331"/>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Segoe UI Semibold" panose="020B0702040204020203" pitchFamily="34" charset="0"/>
                <a:ea typeface="Segoe UI" pitchFamily="34" charset="0"/>
                <a:cs typeface="Segoe UI" pitchFamily="34" charset="0"/>
              </a:endParaRPr>
            </a:p>
            <a:p>
              <a:pPr marL="0" marR="0" lvl="0" indent="0" algn="l" defTabSz="503564" rtl="0" eaLnBrk="1" fontAlgn="auto" latinLnBrk="0" hangingPunct="1">
                <a:lnSpc>
                  <a:spcPct val="90000"/>
                </a:lnSpc>
                <a:spcBef>
                  <a:spcPts val="0"/>
                </a:spcBef>
                <a:spcAft>
                  <a:spcPts val="331"/>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Segoe UI Semibold" panose="020B0702040204020203" pitchFamily="34" charset="0"/>
                <a:ea typeface="Segoe UI" pitchFamily="34" charset="0"/>
                <a:cs typeface="Segoe UI" pitchFamily="34" charset="0"/>
              </a:endParaRPr>
            </a:p>
            <a:p>
              <a:pPr marL="0" marR="0" lvl="0" indent="0" algn="l" defTabSz="503564" rtl="0" eaLnBrk="1" fontAlgn="auto" latinLnBrk="0" hangingPunct="1">
                <a:lnSpc>
                  <a:spcPct val="90000"/>
                </a:lnSpc>
                <a:spcBef>
                  <a:spcPts val="0"/>
                </a:spcBef>
                <a:spcAft>
                  <a:spcPts val="331"/>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Segoe UI Semibold" panose="020B0702040204020203" pitchFamily="34" charset="0"/>
                <a:ea typeface="Segoe UI" pitchFamily="34" charset="0"/>
                <a:cs typeface="Segoe UI" pitchFamily="34" charset="0"/>
              </a:endParaRPr>
            </a:p>
          </p:txBody>
        </p:sp>
        <p:sp>
          <p:nvSpPr>
            <p:cNvPr id="67" name="Rectangle 66">
              <a:extLst>
                <a:ext uri="{FF2B5EF4-FFF2-40B4-BE49-F238E27FC236}">
                  <a16:creationId xmlns:a16="http://schemas.microsoft.com/office/drawing/2014/main" id="{1315AF80-340A-4986-A296-95D2C0D49CB4}"/>
                </a:ext>
              </a:extLst>
            </p:cNvPr>
            <p:cNvSpPr/>
            <p:nvPr/>
          </p:nvSpPr>
          <p:spPr bwMode="auto">
            <a:xfrm>
              <a:off x="4180477" y="4432580"/>
              <a:ext cx="895859" cy="993475"/>
            </a:xfrm>
            <a:prstGeom prst="rect">
              <a:avLst/>
            </a:prstGeom>
            <a:noFill/>
            <a:ln w="19050" cap="flat" cmpd="sng" algn="ctr">
              <a:solidFill>
                <a:schemeClr val="tx2"/>
              </a:solidFill>
              <a:prstDash val="solid"/>
              <a:miter lim="800000"/>
              <a:headEnd type="none" w="med" len="med"/>
              <a:tailEnd type="none" w="med" len="med"/>
            </a:ln>
            <a:effectLst/>
          </p:spPr>
          <p:txBody>
            <a:bodyPr rot="0" spcFirstLastPara="0" vert="horz" wrap="square" lIns="50397" tIns="50397" rIns="0" bIns="50382"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503564" rtl="0" eaLnBrk="1" fontAlgn="auto" latinLnBrk="0" hangingPunct="1">
                <a:lnSpc>
                  <a:spcPct val="90000"/>
                </a:lnSpc>
                <a:spcBef>
                  <a:spcPts val="0"/>
                </a:spcBef>
                <a:spcAft>
                  <a:spcPts val="331"/>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Segoe UI Semibold" panose="020B0702040204020203" pitchFamily="34" charset="0"/>
                <a:ea typeface="Segoe UI" pitchFamily="34" charset="0"/>
                <a:cs typeface="Segoe UI" pitchFamily="34" charset="0"/>
              </a:endParaRPr>
            </a:p>
          </p:txBody>
        </p:sp>
        <p:pic>
          <p:nvPicPr>
            <p:cNvPr id="99" name="グラフィックス 26">
              <a:extLst>
                <a:ext uri="{FF2B5EF4-FFF2-40B4-BE49-F238E27FC236}">
                  <a16:creationId xmlns:a16="http://schemas.microsoft.com/office/drawing/2014/main" id="{5C4C44D9-FA48-4FEE-B929-5299109622B0}"/>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4833685" y="5174052"/>
              <a:ext cx="225964" cy="225964"/>
            </a:xfrm>
            <a:prstGeom prst="rect">
              <a:avLst/>
            </a:prstGeom>
          </p:spPr>
        </p:pic>
      </p:grpSp>
      <p:pic>
        <p:nvPicPr>
          <p:cNvPr id="100" name="Picture 8" descr="See the source image">
            <a:extLst>
              <a:ext uri="{FF2B5EF4-FFF2-40B4-BE49-F238E27FC236}">
                <a16:creationId xmlns:a16="http://schemas.microsoft.com/office/drawing/2014/main" id="{D989889C-CB2B-4346-9A6C-7448823B4F61}"/>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1013139" y="4413396"/>
            <a:ext cx="315907" cy="442583"/>
          </a:xfrm>
          <a:prstGeom prst="rect">
            <a:avLst/>
          </a:prstGeom>
          <a:noFill/>
          <a:extLst>
            <a:ext uri="{909E8E84-426E-40DD-AFC4-6F175D3DCCD1}">
              <a14:hiddenFill xmlns:a14="http://schemas.microsoft.com/office/drawing/2010/main">
                <a:solidFill>
                  <a:srgbClr val="FFFFFF"/>
                </a:solidFill>
              </a14:hiddenFill>
            </a:ext>
          </a:extLst>
        </p:spPr>
      </p:pic>
      <p:sp>
        <p:nvSpPr>
          <p:cNvPr id="101" name="TextBox 100">
            <a:extLst>
              <a:ext uri="{FF2B5EF4-FFF2-40B4-BE49-F238E27FC236}">
                <a16:creationId xmlns:a16="http://schemas.microsoft.com/office/drawing/2014/main" id="{8A376F02-FFB3-4734-ABFB-3DB92600E2E2}"/>
              </a:ext>
            </a:extLst>
          </p:cNvPr>
          <p:cNvSpPr txBox="1"/>
          <p:nvPr/>
        </p:nvSpPr>
        <p:spPr>
          <a:xfrm>
            <a:off x="10733680" y="4923244"/>
            <a:ext cx="1563941" cy="215444"/>
          </a:xfrm>
          <a:prstGeom prst="rect">
            <a:avLst/>
          </a:prstGeom>
          <a:noFill/>
          <a:ln>
            <a:noFill/>
          </a:ln>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Dynamics 365</a:t>
            </a:r>
          </a:p>
        </p:txBody>
      </p:sp>
      <p:cxnSp>
        <p:nvCxnSpPr>
          <p:cNvPr id="102" name="Straight Arrow Connector 101">
            <a:extLst>
              <a:ext uri="{FF2B5EF4-FFF2-40B4-BE49-F238E27FC236}">
                <a16:creationId xmlns:a16="http://schemas.microsoft.com/office/drawing/2014/main" id="{44B214E0-1F44-4A42-A9D5-1EB59386FCF6}"/>
              </a:ext>
            </a:extLst>
          </p:cNvPr>
          <p:cNvCxnSpPr>
            <a:cxnSpLocks/>
          </p:cNvCxnSpPr>
          <p:nvPr/>
        </p:nvCxnSpPr>
        <p:spPr>
          <a:xfrm>
            <a:off x="5287238" y="3364037"/>
            <a:ext cx="199146" cy="0"/>
          </a:xfrm>
          <a:prstGeom prst="straightConnector1">
            <a:avLst/>
          </a:prstGeom>
          <a:noFill/>
          <a:ln w="31750" cap="flat" cmpd="sng" algn="ctr">
            <a:solidFill>
              <a:schemeClr val="bg2">
                <a:lumMod val="75000"/>
              </a:schemeClr>
            </a:solidFill>
            <a:prstDash val="solid"/>
            <a:miter lim="800000"/>
            <a:headEnd type="none"/>
            <a:tailEnd type="triangle"/>
          </a:ln>
          <a:effectLst/>
        </p:spPr>
      </p:cxnSp>
      <p:pic>
        <p:nvPicPr>
          <p:cNvPr id="103" name="グラフィックス 26">
            <a:extLst>
              <a:ext uri="{FF2B5EF4-FFF2-40B4-BE49-F238E27FC236}">
                <a16:creationId xmlns:a16="http://schemas.microsoft.com/office/drawing/2014/main" id="{A2A1AB7B-9361-43B9-8CB7-1E6AA37DEC5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7869305" y="1995356"/>
            <a:ext cx="225964" cy="225964"/>
          </a:xfrm>
          <a:prstGeom prst="rect">
            <a:avLst/>
          </a:prstGeom>
        </p:spPr>
      </p:pic>
      <p:pic>
        <p:nvPicPr>
          <p:cNvPr id="105" name="グラフィックス 26">
            <a:extLst>
              <a:ext uri="{FF2B5EF4-FFF2-40B4-BE49-F238E27FC236}">
                <a16:creationId xmlns:a16="http://schemas.microsoft.com/office/drawing/2014/main" id="{B5F105AA-6813-4E5A-BC04-4A1FA257AD78}"/>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2283504" y="3744853"/>
            <a:ext cx="225964" cy="225964"/>
          </a:xfrm>
          <a:prstGeom prst="rect">
            <a:avLst/>
          </a:prstGeom>
        </p:spPr>
      </p:pic>
      <p:grpSp>
        <p:nvGrpSpPr>
          <p:cNvPr id="130" name="Group 129">
            <a:extLst>
              <a:ext uri="{FF2B5EF4-FFF2-40B4-BE49-F238E27FC236}">
                <a16:creationId xmlns:a16="http://schemas.microsoft.com/office/drawing/2014/main" id="{FD658953-4959-4105-9B19-BB2F36529E94}"/>
              </a:ext>
            </a:extLst>
          </p:cNvPr>
          <p:cNvGrpSpPr/>
          <p:nvPr/>
        </p:nvGrpSpPr>
        <p:grpSpPr>
          <a:xfrm>
            <a:off x="4656136" y="2333735"/>
            <a:ext cx="373500" cy="494148"/>
            <a:chOff x="5682375" y="2926954"/>
            <a:chExt cx="373500" cy="494148"/>
          </a:xfrm>
        </p:grpSpPr>
        <p:pic>
          <p:nvPicPr>
            <p:cNvPr id="131" name="グラフィックス 113">
              <a:extLst>
                <a:ext uri="{FF2B5EF4-FFF2-40B4-BE49-F238E27FC236}">
                  <a16:creationId xmlns:a16="http://schemas.microsoft.com/office/drawing/2014/main" id="{A08C26C7-EF95-4671-88BF-9A8AE9C53D91}"/>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687560" y="2926954"/>
              <a:ext cx="367378" cy="367378"/>
            </a:xfrm>
            <a:prstGeom prst="rect">
              <a:avLst/>
            </a:prstGeom>
          </p:spPr>
        </p:pic>
        <p:sp>
          <p:nvSpPr>
            <p:cNvPr id="132" name="TextBox 131">
              <a:extLst>
                <a:ext uri="{FF2B5EF4-FFF2-40B4-BE49-F238E27FC236}">
                  <a16:creationId xmlns:a16="http://schemas.microsoft.com/office/drawing/2014/main" id="{F9A751F9-674B-4836-BC15-3F955A254C10}"/>
                </a:ext>
              </a:extLst>
            </p:cNvPr>
            <p:cNvSpPr txBox="1"/>
            <p:nvPr/>
          </p:nvSpPr>
          <p:spPr>
            <a:xfrm>
              <a:off x="5682375" y="3297991"/>
              <a:ext cx="373500" cy="123111"/>
            </a:xfrm>
            <a:prstGeom prst="rect">
              <a:avLst/>
            </a:prstGeom>
            <a:noFill/>
          </p:spPr>
          <p:txBody>
            <a:bodyPr wrap="none" lIns="0" tIns="0" rIns="0" bIns="0" rtlCol="0">
              <a:spAutoFit/>
            </a:bodyPr>
            <a:lstStyle/>
            <a:p>
              <a:pPr marL="0" marR="0" lvl="0" indent="0" algn="l" defTabSz="91427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Semibold"/>
                  <a:ea typeface="+mn-ea"/>
                  <a:cs typeface="+mn-cs"/>
                </a:rPr>
                <a:t>IoT Hub</a:t>
              </a:r>
              <a:endParaRPr kumimoji="0" lang="de-DE" sz="800" b="0" i="0" u="none" strike="noStrike" kern="1200" cap="none" spc="0" normalizeH="0" baseline="0" noProof="0">
                <a:ln>
                  <a:noFill/>
                </a:ln>
                <a:solidFill>
                  <a:prstClr val="black"/>
                </a:solidFill>
                <a:effectLst/>
                <a:uLnTx/>
                <a:uFillTx/>
                <a:latin typeface="Segoe UI Semibold"/>
                <a:ea typeface="+mn-ea"/>
                <a:cs typeface="+mn-cs"/>
              </a:endParaRPr>
            </a:p>
          </p:txBody>
        </p:sp>
      </p:grpSp>
      <p:grpSp>
        <p:nvGrpSpPr>
          <p:cNvPr id="133" name="Group 132">
            <a:extLst>
              <a:ext uri="{FF2B5EF4-FFF2-40B4-BE49-F238E27FC236}">
                <a16:creationId xmlns:a16="http://schemas.microsoft.com/office/drawing/2014/main" id="{BE3C589F-0AD5-4EFD-B8CD-6E82F9888B98}"/>
              </a:ext>
            </a:extLst>
          </p:cNvPr>
          <p:cNvGrpSpPr/>
          <p:nvPr/>
        </p:nvGrpSpPr>
        <p:grpSpPr>
          <a:xfrm>
            <a:off x="4625753" y="4008543"/>
            <a:ext cx="595883" cy="729372"/>
            <a:chOff x="5730352" y="3773627"/>
            <a:chExt cx="595883" cy="729372"/>
          </a:xfrm>
        </p:grpSpPr>
        <p:pic>
          <p:nvPicPr>
            <p:cNvPr id="134" name="グラフィックス 105">
              <a:extLst>
                <a:ext uri="{FF2B5EF4-FFF2-40B4-BE49-F238E27FC236}">
                  <a16:creationId xmlns:a16="http://schemas.microsoft.com/office/drawing/2014/main" id="{CA558BC5-B1C2-41B9-91AD-5E3E6C75A949}"/>
                </a:ext>
              </a:extLst>
            </p:cNvPr>
            <p:cNvPicPr>
              <a:picLocks noChangeAspect="1"/>
            </p:cNvPicPr>
            <p:nvPr/>
          </p:nvPicPr>
          <p:blipFill>
            <a:blip r:embed="rId46" cstate="print">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5730352" y="3773627"/>
              <a:ext cx="357678" cy="372806"/>
            </a:xfrm>
            <a:prstGeom prst="rect">
              <a:avLst/>
            </a:prstGeom>
          </p:spPr>
        </p:pic>
        <p:sp>
          <p:nvSpPr>
            <p:cNvPr id="135" name="TextBox 134">
              <a:extLst>
                <a:ext uri="{FF2B5EF4-FFF2-40B4-BE49-F238E27FC236}">
                  <a16:creationId xmlns:a16="http://schemas.microsoft.com/office/drawing/2014/main" id="{F84B2462-EB78-4DB6-8508-DFB0987EBE7B}"/>
                </a:ext>
              </a:extLst>
            </p:cNvPr>
            <p:cNvSpPr txBox="1"/>
            <p:nvPr/>
          </p:nvSpPr>
          <p:spPr>
            <a:xfrm>
              <a:off x="5747550" y="4133667"/>
              <a:ext cx="578685" cy="369332"/>
            </a:xfrm>
            <a:prstGeom prst="rect">
              <a:avLst/>
            </a:prstGeom>
            <a:noFill/>
          </p:spPr>
          <p:txBody>
            <a:bodyPr wrap="none" lIns="0" tIns="0" rIns="0" bIns="0" rtlCol="0">
              <a:spAutoFit/>
            </a:bodyPr>
            <a:lstStyle/>
            <a:p>
              <a:pPr marL="0" marR="0" lvl="0" indent="0" algn="l" defTabSz="91427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Semibold"/>
                  <a:ea typeface="+mn-ea"/>
                  <a:cs typeface="+mn-cs"/>
                </a:rPr>
                <a:t>Device</a:t>
              </a:r>
            </a:p>
            <a:p>
              <a:pPr marL="0" marR="0" lvl="0" indent="0" algn="l" defTabSz="91427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Semibold"/>
                  <a:ea typeface="+mn-ea"/>
                  <a:cs typeface="+mn-cs"/>
                </a:rPr>
                <a:t>Provisioning</a:t>
              </a:r>
            </a:p>
            <a:p>
              <a:pPr marL="0" marR="0" lvl="0" indent="0" algn="l" defTabSz="91427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Semibold"/>
                  <a:ea typeface="+mn-ea"/>
                  <a:cs typeface="+mn-cs"/>
                </a:rPr>
                <a:t>Service</a:t>
              </a:r>
              <a:endParaRPr kumimoji="0" lang="de-DE" sz="800" b="0" i="0" u="none" strike="noStrike" kern="1200" cap="none" spc="0" normalizeH="0" baseline="0" noProof="0" err="1">
                <a:ln>
                  <a:noFill/>
                </a:ln>
                <a:solidFill>
                  <a:prstClr val="black"/>
                </a:solidFill>
                <a:effectLst/>
                <a:uLnTx/>
                <a:uFillTx/>
                <a:latin typeface="Segoe UI Semibold"/>
                <a:ea typeface="+mn-ea"/>
                <a:cs typeface="+mn-cs"/>
              </a:endParaRPr>
            </a:p>
          </p:txBody>
        </p:sp>
      </p:grpSp>
      <p:grpSp>
        <p:nvGrpSpPr>
          <p:cNvPr id="157" name="Group 156">
            <a:extLst>
              <a:ext uri="{FF2B5EF4-FFF2-40B4-BE49-F238E27FC236}">
                <a16:creationId xmlns:a16="http://schemas.microsoft.com/office/drawing/2014/main" id="{7860CA55-3E5D-4B04-A26E-A847EE7B957C}"/>
              </a:ext>
            </a:extLst>
          </p:cNvPr>
          <p:cNvGrpSpPr/>
          <p:nvPr/>
        </p:nvGrpSpPr>
        <p:grpSpPr>
          <a:xfrm>
            <a:off x="6512280" y="1877017"/>
            <a:ext cx="347852" cy="324349"/>
            <a:chOff x="7292966" y="2886930"/>
            <a:chExt cx="347852" cy="324349"/>
          </a:xfrm>
        </p:grpSpPr>
        <p:pic>
          <p:nvPicPr>
            <p:cNvPr id="158" name="グラフィックス 22">
              <a:extLst>
                <a:ext uri="{FF2B5EF4-FFF2-40B4-BE49-F238E27FC236}">
                  <a16:creationId xmlns:a16="http://schemas.microsoft.com/office/drawing/2014/main" id="{93128893-B5E6-467A-A922-4B451EBCECBA}"/>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7350154" y="2886930"/>
              <a:ext cx="229288" cy="229288"/>
            </a:xfrm>
            <a:prstGeom prst="rect">
              <a:avLst/>
            </a:prstGeom>
          </p:spPr>
        </p:pic>
        <p:sp>
          <p:nvSpPr>
            <p:cNvPr id="159" name="TextBox 158">
              <a:extLst>
                <a:ext uri="{FF2B5EF4-FFF2-40B4-BE49-F238E27FC236}">
                  <a16:creationId xmlns:a16="http://schemas.microsoft.com/office/drawing/2014/main" id="{0A602F5A-69D1-42D6-97ED-27F1EADDD864}"/>
                </a:ext>
              </a:extLst>
            </p:cNvPr>
            <p:cNvSpPr txBox="1"/>
            <p:nvPr/>
          </p:nvSpPr>
          <p:spPr>
            <a:xfrm>
              <a:off x="7292966" y="3118946"/>
              <a:ext cx="347852" cy="92333"/>
            </a:xfrm>
            <a:prstGeom prst="rect">
              <a:avLst/>
            </a:prstGeom>
            <a:noFill/>
          </p:spPr>
          <p:txBody>
            <a:bodyPr wrap="none" lIns="0" tIns="0" rIns="0" bIns="0" rtlCol="0">
              <a:spAutoFit/>
            </a:bodyPr>
            <a:lstStyle/>
            <a:p>
              <a:pPr marL="0" marR="0" lvl="0" indent="0" algn="l" defTabSz="914274"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prstClr val="black"/>
                  </a:solidFill>
                  <a:effectLst/>
                  <a:uLnTx/>
                  <a:uFillTx/>
                  <a:latin typeface="Segoe UI"/>
                  <a:ea typeface="+mn-ea"/>
                  <a:cs typeface="+mn-cs"/>
                </a:rPr>
                <a:t>Event Hub</a:t>
              </a:r>
              <a:endParaRPr kumimoji="0" lang="de-DE" sz="600" b="0" i="0" u="none" strike="noStrike" kern="1200" cap="none" spc="0" normalizeH="0" baseline="0" noProof="0" err="1">
                <a:ln>
                  <a:noFill/>
                </a:ln>
                <a:solidFill>
                  <a:prstClr val="black"/>
                </a:solidFill>
                <a:effectLst/>
                <a:uLnTx/>
                <a:uFillTx/>
                <a:latin typeface="Segoe UI"/>
                <a:ea typeface="+mn-ea"/>
                <a:cs typeface="+mn-cs"/>
              </a:endParaRPr>
            </a:p>
          </p:txBody>
        </p:sp>
      </p:grpSp>
      <p:grpSp>
        <p:nvGrpSpPr>
          <p:cNvPr id="164" name="Group 163">
            <a:extLst>
              <a:ext uri="{FF2B5EF4-FFF2-40B4-BE49-F238E27FC236}">
                <a16:creationId xmlns:a16="http://schemas.microsoft.com/office/drawing/2014/main" id="{E175BEB1-1943-49AC-8DD0-E29453ACE804}"/>
              </a:ext>
            </a:extLst>
          </p:cNvPr>
          <p:cNvGrpSpPr/>
          <p:nvPr/>
        </p:nvGrpSpPr>
        <p:grpSpPr>
          <a:xfrm>
            <a:off x="2531972" y="1623188"/>
            <a:ext cx="1107109" cy="1169538"/>
            <a:chOff x="2794412" y="2445943"/>
            <a:chExt cx="1107109" cy="1169538"/>
          </a:xfrm>
        </p:grpSpPr>
        <p:sp>
          <p:nvSpPr>
            <p:cNvPr id="163" name="Rectangle 162">
              <a:extLst>
                <a:ext uri="{FF2B5EF4-FFF2-40B4-BE49-F238E27FC236}">
                  <a16:creationId xmlns:a16="http://schemas.microsoft.com/office/drawing/2014/main" id="{D9842A18-6791-4023-AC23-6E499726724F}"/>
                </a:ext>
              </a:extLst>
            </p:cNvPr>
            <p:cNvSpPr/>
            <p:nvPr/>
          </p:nvSpPr>
          <p:spPr bwMode="auto">
            <a:xfrm>
              <a:off x="2926641" y="2445943"/>
              <a:ext cx="974880" cy="993474"/>
            </a:xfrm>
            <a:prstGeom prst="rect">
              <a:avLst/>
            </a:prstGeom>
            <a:noFill/>
            <a:ln w="19050" cap="flat" cmpd="sng" algn="ctr">
              <a:solidFill>
                <a:schemeClr val="tx2"/>
              </a:solidFill>
              <a:prstDash val="solid"/>
              <a:miter lim="800000"/>
              <a:headEnd type="none" w="med" len="med"/>
              <a:tailEnd type="none" w="med" len="med"/>
            </a:ln>
            <a:effectLst/>
          </p:spPr>
          <p:txBody>
            <a:bodyPr rot="0" spcFirstLastPara="0" vert="horz" wrap="square" lIns="50397" tIns="50397" rIns="0" bIns="50382"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503564" rtl="0" eaLnBrk="1" fontAlgn="auto" latinLnBrk="0" hangingPunct="1">
                <a:lnSpc>
                  <a:spcPct val="90000"/>
                </a:lnSpc>
                <a:spcBef>
                  <a:spcPts val="0"/>
                </a:spcBef>
                <a:spcAft>
                  <a:spcPts val="331"/>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Segoe UI Semibold" panose="020B0702040204020203" pitchFamily="34" charset="0"/>
                <a:ea typeface="Segoe UI" pitchFamily="34" charset="0"/>
                <a:cs typeface="Segoe UI" pitchFamily="34" charset="0"/>
              </a:endParaRPr>
            </a:p>
          </p:txBody>
        </p:sp>
        <p:sp>
          <p:nvSpPr>
            <p:cNvPr id="19" name="Rectangle 18">
              <a:extLst>
                <a:ext uri="{FF2B5EF4-FFF2-40B4-BE49-F238E27FC236}">
                  <a16:creationId xmlns:a16="http://schemas.microsoft.com/office/drawing/2014/main" id="{DDC573BE-1C75-4E83-B8B3-656F79BF9A06}"/>
                </a:ext>
              </a:extLst>
            </p:cNvPr>
            <p:cNvSpPr/>
            <p:nvPr/>
          </p:nvSpPr>
          <p:spPr bwMode="auto">
            <a:xfrm>
              <a:off x="2794412" y="2622007"/>
              <a:ext cx="974880" cy="993474"/>
            </a:xfrm>
            <a:prstGeom prst="rect">
              <a:avLst/>
            </a:prstGeom>
            <a:noFill/>
            <a:ln w="19050" cap="flat" cmpd="sng" algn="ctr">
              <a:solidFill>
                <a:schemeClr val="tx2"/>
              </a:solidFill>
              <a:prstDash val="solid"/>
              <a:miter lim="800000"/>
              <a:headEnd type="none" w="med" len="med"/>
              <a:tailEnd type="none" w="med" len="med"/>
            </a:ln>
            <a:effectLst/>
          </p:spPr>
          <p:txBody>
            <a:bodyPr rot="0" spcFirstLastPara="0" vert="horz" wrap="square" lIns="50397" tIns="50397" rIns="0" bIns="50382"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503564" rtl="0" eaLnBrk="1" fontAlgn="auto" latinLnBrk="0" hangingPunct="1">
                <a:lnSpc>
                  <a:spcPct val="90000"/>
                </a:lnSpc>
                <a:spcBef>
                  <a:spcPts val="0"/>
                </a:spcBef>
                <a:spcAft>
                  <a:spcPts val="331"/>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Semibold" panose="020B0702040204020203" pitchFamily="34" charset="0"/>
                  <a:ea typeface="Segoe UI" pitchFamily="34" charset="0"/>
                  <a:cs typeface="Segoe UI" pitchFamily="34" charset="0"/>
                </a:rPr>
                <a:t>OPC Twin &amp; Publisher </a:t>
              </a:r>
            </a:p>
          </p:txBody>
        </p:sp>
      </p:grpSp>
      <p:sp>
        <p:nvSpPr>
          <p:cNvPr id="169" name="Rectangle 168">
            <a:extLst>
              <a:ext uri="{FF2B5EF4-FFF2-40B4-BE49-F238E27FC236}">
                <a16:creationId xmlns:a16="http://schemas.microsoft.com/office/drawing/2014/main" id="{A4BFF838-DBFE-4DCA-8C1B-089911938A73}"/>
              </a:ext>
            </a:extLst>
          </p:cNvPr>
          <p:cNvSpPr/>
          <p:nvPr/>
        </p:nvSpPr>
        <p:spPr bwMode="auto">
          <a:xfrm rot="16200000">
            <a:off x="6014074" y="1869062"/>
            <a:ext cx="555139" cy="1615613"/>
          </a:xfrm>
          <a:prstGeom prst="rect">
            <a:avLst/>
          </a:prstGeom>
          <a:solidFill>
            <a:schemeClr val="bg1">
              <a:lumMod val="95000"/>
            </a:schemeClr>
          </a:solidFill>
          <a:ln w="19050" cap="flat" cmpd="sng" algn="ctr">
            <a:noFill/>
            <a:prstDash val="solid"/>
            <a:miter lim="800000"/>
            <a:headEnd type="none" w="med" len="med"/>
            <a:tailEnd type="none" w="med" len="med"/>
          </a:ln>
          <a:effectLst/>
        </p:spPr>
        <p:txBody>
          <a:bodyPr rot="0" spcFirstLastPara="0" vert="vert" wrap="square" lIns="65874" tIns="65874" rIns="0" bIns="6585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658192" rtl="0" eaLnBrk="1" fontAlgn="base" latinLnBrk="0" hangingPunct="1">
              <a:lnSpc>
                <a:spcPct val="90000"/>
              </a:lnSpc>
              <a:spcBef>
                <a:spcPct val="0"/>
              </a:spcBef>
              <a:spcAft>
                <a:spcPts val="432"/>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Semibold" panose="020B0702040204020203" pitchFamily="34" charset="0"/>
                <a:ea typeface="Segoe UI" pitchFamily="34" charset="0"/>
                <a:cs typeface="Segoe UI" pitchFamily="34" charset="0"/>
              </a:rPr>
              <a:t>Azure Digital Twins</a:t>
            </a:r>
          </a:p>
        </p:txBody>
      </p:sp>
      <p:cxnSp>
        <p:nvCxnSpPr>
          <p:cNvPr id="176" name="2   Arrow fg">
            <a:extLst>
              <a:ext uri="{FF2B5EF4-FFF2-40B4-BE49-F238E27FC236}">
                <a16:creationId xmlns:a16="http://schemas.microsoft.com/office/drawing/2014/main" id="{8FD95F5E-6F66-4BCC-80A7-E640DBF8BD03}"/>
              </a:ext>
            </a:extLst>
          </p:cNvPr>
          <p:cNvCxnSpPr>
            <a:cxnSpLocks/>
          </p:cNvCxnSpPr>
          <p:nvPr/>
        </p:nvCxnSpPr>
        <p:spPr>
          <a:xfrm flipH="1">
            <a:off x="3583814" y="2564960"/>
            <a:ext cx="9016" cy="671673"/>
          </a:xfrm>
          <a:prstGeom prst="straightConnector1">
            <a:avLst/>
          </a:prstGeom>
          <a:noFill/>
          <a:ln w="31750" cap="flat" cmpd="sng" algn="ctr">
            <a:solidFill>
              <a:schemeClr val="bg2">
                <a:lumMod val="75000"/>
              </a:schemeClr>
            </a:solidFill>
            <a:prstDash val="solid"/>
            <a:miter lim="800000"/>
            <a:headEnd type="triangle" w="med" len="med"/>
            <a:tailEnd type="triangle" w="med" len="med"/>
          </a:ln>
          <a:effectLst/>
        </p:spPr>
      </p:cxnSp>
      <p:cxnSp>
        <p:nvCxnSpPr>
          <p:cNvPr id="190" name="Straight Arrow Connector 189">
            <a:extLst>
              <a:ext uri="{FF2B5EF4-FFF2-40B4-BE49-F238E27FC236}">
                <a16:creationId xmlns:a16="http://schemas.microsoft.com/office/drawing/2014/main" id="{7CCE9E21-80EB-4B1C-B552-CA516F1F3615}"/>
              </a:ext>
            </a:extLst>
          </p:cNvPr>
          <p:cNvCxnSpPr>
            <a:cxnSpLocks/>
          </p:cNvCxnSpPr>
          <p:nvPr/>
        </p:nvCxnSpPr>
        <p:spPr>
          <a:xfrm>
            <a:off x="6436735" y="2246173"/>
            <a:ext cx="0" cy="297098"/>
          </a:xfrm>
          <a:prstGeom prst="straightConnector1">
            <a:avLst/>
          </a:prstGeom>
          <a:noFill/>
          <a:ln w="31750" cap="flat" cmpd="sng" algn="ctr">
            <a:solidFill>
              <a:schemeClr val="bg2">
                <a:lumMod val="75000"/>
              </a:schemeClr>
            </a:solidFill>
            <a:prstDash val="solid"/>
            <a:miter lim="800000"/>
            <a:headEnd type="none"/>
            <a:tailEnd type="triangle"/>
          </a:ln>
          <a:effectLst/>
        </p:spPr>
      </p:cxnSp>
      <p:pic>
        <p:nvPicPr>
          <p:cNvPr id="1026" name="Picture 2" descr="NuGet Gallery | microsoft_kusto">
            <a:extLst>
              <a:ext uri="{FF2B5EF4-FFF2-40B4-BE49-F238E27FC236}">
                <a16:creationId xmlns:a16="http://schemas.microsoft.com/office/drawing/2014/main" id="{CB855540-CCF6-4B74-9FCA-35A8A8B73057}"/>
              </a:ext>
            </a:extLst>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10813211" y="2814912"/>
            <a:ext cx="309134" cy="324595"/>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9E2FA11B-807E-4446-BCBE-BF877053376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7801244" y="4096976"/>
            <a:ext cx="358610" cy="358610"/>
          </a:xfrm>
          <a:prstGeom prst="rect">
            <a:avLst/>
          </a:prstGeom>
        </p:spPr>
      </p:pic>
      <p:pic>
        <p:nvPicPr>
          <p:cNvPr id="36" name="Graphic 35">
            <a:extLst>
              <a:ext uri="{FF2B5EF4-FFF2-40B4-BE49-F238E27FC236}">
                <a16:creationId xmlns:a16="http://schemas.microsoft.com/office/drawing/2014/main" id="{1943B221-0D18-4FB2-9155-B2D66CD9C07B}"/>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7828271" y="3244253"/>
            <a:ext cx="261001" cy="261001"/>
          </a:xfrm>
          <a:prstGeom prst="rect">
            <a:avLst/>
          </a:prstGeom>
        </p:spPr>
      </p:pic>
      <p:cxnSp>
        <p:nvCxnSpPr>
          <p:cNvPr id="39" name="Straight Arrow Connector 38">
            <a:extLst>
              <a:ext uri="{FF2B5EF4-FFF2-40B4-BE49-F238E27FC236}">
                <a16:creationId xmlns:a16="http://schemas.microsoft.com/office/drawing/2014/main" id="{6BE5DB6E-3D6D-4EB9-8868-482B9A8C4ECA}"/>
              </a:ext>
            </a:extLst>
          </p:cNvPr>
          <p:cNvCxnSpPr>
            <a:cxnSpLocks/>
          </p:cNvCxnSpPr>
          <p:nvPr/>
        </p:nvCxnSpPr>
        <p:spPr>
          <a:xfrm flipH="1" flipV="1">
            <a:off x="6799375" y="2864960"/>
            <a:ext cx="1643" cy="256331"/>
          </a:xfrm>
          <a:prstGeom prst="straightConnector1">
            <a:avLst/>
          </a:prstGeom>
          <a:noFill/>
          <a:ln w="31750" cap="flat" cmpd="sng" algn="ctr">
            <a:solidFill>
              <a:schemeClr val="bg2">
                <a:lumMod val="75000"/>
              </a:schemeClr>
            </a:solidFill>
            <a:prstDash val="solid"/>
            <a:miter lim="800000"/>
            <a:headEnd type="triangle"/>
            <a:tailEnd type="triangle"/>
          </a:ln>
          <a:effectLst/>
        </p:spPr>
      </p:cxnSp>
      <p:cxnSp>
        <p:nvCxnSpPr>
          <p:cNvPr id="43" name="Straight Arrow Connector 42">
            <a:extLst>
              <a:ext uri="{FF2B5EF4-FFF2-40B4-BE49-F238E27FC236}">
                <a16:creationId xmlns:a16="http://schemas.microsoft.com/office/drawing/2014/main" id="{2F341981-B74D-4F25-8444-0A0037467BCA}"/>
              </a:ext>
            </a:extLst>
          </p:cNvPr>
          <p:cNvCxnSpPr>
            <a:cxnSpLocks/>
          </p:cNvCxnSpPr>
          <p:nvPr/>
        </p:nvCxnSpPr>
        <p:spPr>
          <a:xfrm>
            <a:off x="7351879" y="2267862"/>
            <a:ext cx="0" cy="888731"/>
          </a:xfrm>
          <a:prstGeom prst="straightConnector1">
            <a:avLst/>
          </a:prstGeom>
          <a:noFill/>
          <a:ln w="31750" cap="flat" cmpd="sng" algn="ctr">
            <a:solidFill>
              <a:schemeClr val="bg2">
                <a:lumMod val="75000"/>
              </a:schemeClr>
            </a:solidFill>
            <a:prstDash val="solid"/>
            <a:miter lim="800000"/>
            <a:headEnd type="none"/>
            <a:tailEnd type="triangle"/>
          </a:ln>
          <a:effectLst/>
        </p:spPr>
      </p:cxnSp>
      <p:sp>
        <p:nvSpPr>
          <p:cNvPr id="73" name="Rectangle 72">
            <a:extLst>
              <a:ext uri="{FF2B5EF4-FFF2-40B4-BE49-F238E27FC236}">
                <a16:creationId xmlns:a16="http://schemas.microsoft.com/office/drawing/2014/main" id="{A4113EE6-F3A0-4BFE-90CE-86E617307CC7}"/>
              </a:ext>
            </a:extLst>
          </p:cNvPr>
          <p:cNvSpPr/>
          <p:nvPr/>
        </p:nvSpPr>
        <p:spPr bwMode="auto">
          <a:xfrm rot="16200000">
            <a:off x="8332772" y="4569660"/>
            <a:ext cx="475051" cy="3078950"/>
          </a:xfrm>
          <a:prstGeom prst="rect">
            <a:avLst/>
          </a:prstGeom>
          <a:solidFill>
            <a:schemeClr val="bg1">
              <a:lumMod val="95000"/>
            </a:schemeClr>
          </a:solidFill>
          <a:ln w="19050" cap="flat" cmpd="sng" algn="ctr">
            <a:noFill/>
            <a:prstDash val="solid"/>
            <a:miter lim="800000"/>
            <a:headEnd type="none" w="med" len="med"/>
            <a:tailEnd type="none" w="med" len="med"/>
          </a:ln>
          <a:effectLst/>
        </p:spPr>
        <p:txBody>
          <a:bodyPr rot="0" spcFirstLastPara="0" vert="vert" wrap="square" lIns="65874" tIns="65874" rIns="0" bIns="6585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658192" rtl="0" eaLnBrk="1" fontAlgn="base" latinLnBrk="0" hangingPunct="1">
              <a:lnSpc>
                <a:spcPct val="90000"/>
              </a:lnSpc>
              <a:spcBef>
                <a:spcPct val="0"/>
              </a:spcBef>
              <a:spcAft>
                <a:spcPts val="432"/>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Semibold" panose="020B0702040204020203" pitchFamily="34" charset="0"/>
                <a:ea typeface="Segoe UI" pitchFamily="34" charset="0"/>
                <a:cs typeface="Segoe UI" pitchFamily="34" charset="0"/>
              </a:rPr>
              <a:t>DevOps / ML Ops</a:t>
            </a:r>
          </a:p>
        </p:txBody>
      </p:sp>
      <p:pic>
        <p:nvPicPr>
          <p:cNvPr id="95" name="Graphic 94">
            <a:extLst>
              <a:ext uri="{FF2B5EF4-FFF2-40B4-BE49-F238E27FC236}">
                <a16:creationId xmlns:a16="http://schemas.microsoft.com/office/drawing/2014/main" id="{8310D1B0-10D0-4D11-8A7C-7FB52545B773}"/>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10901526" y="5411412"/>
            <a:ext cx="475053" cy="475053"/>
          </a:xfrm>
          <a:prstGeom prst="rect">
            <a:avLst/>
          </a:prstGeom>
        </p:spPr>
      </p:pic>
      <p:sp>
        <p:nvSpPr>
          <p:cNvPr id="97" name="Rectangle 96">
            <a:extLst>
              <a:ext uri="{FF2B5EF4-FFF2-40B4-BE49-F238E27FC236}">
                <a16:creationId xmlns:a16="http://schemas.microsoft.com/office/drawing/2014/main" id="{DCD89FB4-7BB5-4FE0-828F-43C06EC3B49F}"/>
              </a:ext>
            </a:extLst>
          </p:cNvPr>
          <p:cNvSpPr/>
          <p:nvPr/>
        </p:nvSpPr>
        <p:spPr bwMode="auto">
          <a:xfrm rot="16200000">
            <a:off x="8613818" y="4940813"/>
            <a:ext cx="657613" cy="765700"/>
          </a:xfrm>
          <a:prstGeom prst="rect">
            <a:avLst/>
          </a:prstGeom>
          <a:solidFill>
            <a:schemeClr val="bg1">
              <a:lumMod val="95000"/>
            </a:schemeClr>
          </a:solidFill>
          <a:ln w="19050" cap="flat" cmpd="sng" algn="ctr">
            <a:noFill/>
            <a:prstDash val="solid"/>
            <a:miter lim="800000"/>
            <a:headEnd type="none" w="med" len="med"/>
            <a:tailEnd type="none" w="med" len="med"/>
          </a:ln>
          <a:effectLst/>
        </p:spPr>
        <p:txBody>
          <a:bodyPr rot="0" spcFirstLastPara="0" vert="vert" wrap="square" lIns="65874" tIns="65874" rIns="0" bIns="6585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658192" rtl="0" eaLnBrk="1" fontAlgn="base" latinLnBrk="0" hangingPunct="1">
              <a:lnSpc>
                <a:spcPct val="90000"/>
              </a:lnSpc>
              <a:spcBef>
                <a:spcPct val="0"/>
              </a:spcBef>
              <a:spcAft>
                <a:spcPts val="432"/>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Semibold" panose="020B0702040204020203" pitchFamily="34" charset="0"/>
                <a:ea typeface="Segoe UI" pitchFamily="34" charset="0"/>
                <a:cs typeface="Segoe UI" pitchFamily="34" charset="0"/>
              </a:rPr>
              <a:t>Container Registry</a:t>
            </a:r>
          </a:p>
        </p:txBody>
      </p:sp>
      <p:sp>
        <p:nvSpPr>
          <p:cNvPr id="98" name="Rectangle 97">
            <a:extLst>
              <a:ext uri="{FF2B5EF4-FFF2-40B4-BE49-F238E27FC236}">
                <a16:creationId xmlns:a16="http://schemas.microsoft.com/office/drawing/2014/main" id="{E3106F1C-FB99-420F-A0A8-993AD3721D93}"/>
              </a:ext>
            </a:extLst>
          </p:cNvPr>
          <p:cNvSpPr/>
          <p:nvPr/>
        </p:nvSpPr>
        <p:spPr bwMode="auto">
          <a:xfrm rot="16200000">
            <a:off x="8857763" y="2195374"/>
            <a:ext cx="657613" cy="1367773"/>
          </a:xfrm>
          <a:prstGeom prst="rect">
            <a:avLst/>
          </a:prstGeom>
          <a:solidFill>
            <a:schemeClr val="bg1">
              <a:lumMod val="95000"/>
            </a:schemeClr>
          </a:solidFill>
          <a:ln w="19050" cap="flat" cmpd="sng" algn="ctr">
            <a:noFill/>
            <a:prstDash val="solid"/>
            <a:miter lim="800000"/>
            <a:headEnd type="none" w="med" len="med"/>
            <a:tailEnd type="none" w="med" len="med"/>
          </a:ln>
          <a:effectLst/>
        </p:spPr>
        <p:txBody>
          <a:bodyPr rot="0" spcFirstLastPara="0" vert="vert" wrap="square" lIns="65874" tIns="65874" rIns="0" bIns="6585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658192" rtl="0" eaLnBrk="1" fontAlgn="base" latinLnBrk="0" hangingPunct="1">
              <a:lnSpc>
                <a:spcPct val="90000"/>
              </a:lnSpc>
              <a:spcBef>
                <a:spcPct val="0"/>
              </a:spcBef>
              <a:spcAft>
                <a:spcPts val="432"/>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Semibold" panose="020B0702040204020203" pitchFamily="34" charset="0"/>
                <a:ea typeface="Segoe UI" pitchFamily="34" charset="0"/>
                <a:cs typeface="Segoe UI" pitchFamily="34" charset="0"/>
              </a:rPr>
              <a:t>Kubernetes/Container Instances ML Inferencing</a:t>
            </a:r>
          </a:p>
        </p:txBody>
      </p:sp>
      <p:pic>
        <p:nvPicPr>
          <p:cNvPr id="104" name="グラフィックス 80">
            <a:extLst>
              <a:ext uri="{FF2B5EF4-FFF2-40B4-BE49-F238E27FC236}">
                <a16:creationId xmlns:a16="http://schemas.microsoft.com/office/drawing/2014/main" id="{8C4A1D3B-930D-428E-8978-1E07477B4308}"/>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8746170" y="5032655"/>
            <a:ext cx="392908" cy="392908"/>
          </a:xfrm>
          <a:prstGeom prst="rect">
            <a:avLst/>
          </a:prstGeom>
        </p:spPr>
      </p:pic>
      <p:pic>
        <p:nvPicPr>
          <p:cNvPr id="106" name="グラフィックス 21">
            <a:extLst>
              <a:ext uri="{FF2B5EF4-FFF2-40B4-BE49-F238E27FC236}">
                <a16:creationId xmlns:a16="http://schemas.microsoft.com/office/drawing/2014/main" id="{0ECE328B-0234-4442-9744-AC6EB54C6C66}"/>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8671110" y="2540749"/>
            <a:ext cx="388051" cy="388051"/>
          </a:xfrm>
          <a:prstGeom prst="rect">
            <a:avLst/>
          </a:prstGeom>
        </p:spPr>
      </p:pic>
      <p:pic>
        <p:nvPicPr>
          <p:cNvPr id="109" name="Graphic 108">
            <a:extLst>
              <a:ext uri="{FF2B5EF4-FFF2-40B4-BE49-F238E27FC236}">
                <a16:creationId xmlns:a16="http://schemas.microsoft.com/office/drawing/2014/main" id="{70792613-7EA7-476B-AB01-4FAC66743EC0}"/>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9449562" y="2586012"/>
            <a:ext cx="293248" cy="293248"/>
          </a:xfrm>
          <a:prstGeom prst="rect">
            <a:avLst/>
          </a:prstGeom>
        </p:spPr>
      </p:pic>
      <p:pic>
        <p:nvPicPr>
          <p:cNvPr id="112" name="Graphic 111">
            <a:extLst>
              <a:ext uri="{FF2B5EF4-FFF2-40B4-BE49-F238E27FC236}">
                <a16:creationId xmlns:a16="http://schemas.microsoft.com/office/drawing/2014/main" id="{5E5EC945-A76E-4971-8DB4-A5A2B4AF913E}"/>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9565473" y="5918635"/>
            <a:ext cx="381000" cy="381000"/>
          </a:xfrm>
          <a:prstGeom prst="rect">
            <a:avLst/>
          </a:prstGeom>
        </p:spPr>
      </p:pic>
      <p:cxnSp>
        <p:nvCxnSpPr>
          <p:cNvPr id="113" name="Straight Arrow Connector 112">
            <a:extLst>
              <a:ext uri="{FF2B5EF4-FFF2-40B4-BE49-F238E27FC236}">
                <a16:creationId xmlns:a16="http://schemas.microsoft.com/office/drawing/2014/main" id="{DA1C0EF4-EBE4-4D58-B819-1BE1D8D59BD7}"/>
              </a:ext>
            </a:extLst>
          </p:cNvPr>
          <p:cNvCxnSpPr>
            <a:cxnSpLocks/>
          </p:cNvCxnSpPr>
          <p:nvPr/>
        </p:nvCxnSpPr>
        <p:spPr>
          <a:xfrm>
            <a:off x="8186012" y="3512485"/>
            <a:ext cx="594760" cy="0"/>
          </a:xfrm>
          <a:prstGeom prst="straightConnector1">
            <a:avLst/>
          </a:prstGeom>
          <a:noFill/>
          <a:ln w="31750" cap="flat" cmpd="sng" algn="ctr">
            <a:solidFill>
              <a:schemeClr val="bg2">
                <a:lumMod val="75000"/>
              </a:schemeClr>
            </a:solidFill>
            <a:prstDash val="solid"/>
            <a:miter lim="800000"/>
            <a:headEnd type="none"/>
            <a:tailEnd type="triangle"/>
          </a:ln>
          <a:effectLst/>
        </p:spPr>
      </p:cxnSp>
      <p:cxnSp>
        <p:nvCxnSpPr>
          <p:cNvPr id="115" name="Straight Arrow Connector 114">
            <a:extLst>
              <a:ext uri="{FF2B5EF4-FFF2-40B4-BE49-F238E27FC236}">
                <a16:creationId xmlns:a16="http://schemas.microsoft.com/office/drawing/2014/main" id="{953D1BF5-4538-4047-9BAF-CC24E20D9A75}"/>
              </a:ext>
            </a:extLst>
          </p:cNvPr>
          <p:cNvCxnSpPr>
            <a:cxnSpLocks/>
          </p:cNvCxnSpPr>
          <p:nvPr/>
        </p:nvCxnSpPr>
        <p:spPr>
          <a:xfrm>
            <a:off x="8169012" y="4093618"/>
            <a:ext cx="594760" cy="0"/>
          </a:xfrm>
          <a:prstGeom prst="straightConnector1">
            <a:avLst/>
          </a:prstGeom>
          <a:noFill/>
          <a:ln w="31750" cap="flat" cmpd="sng" algn="ctr">
            <a:solidFill>
              <a:schemeClr val="bg2">
                <a:lumMod val="75000"/>
              </a:schemeClr>
            </a:solidFill>
            <a:prstDash val="solid"/>
            <a:miter lim="800000"/>
            <a:headEnd type="none"/>
            <a:tailEnd type="triangle"/>
          </a:ln>
          <a:effectLst/>
        </p:spPr>
      </p:cxnSp>
      <p:cxnSp>
        <p:nvCxnSpPr>
          <p:cNvPr id="116" name="Straight Arrow Connector 115">
            <a:extLst>
              <a:ext uri="{FF2B5EF4-FFF2-40B4-BE49-F238E27FC236}">
                <a16:creationId xmlns:a16="http://schemas.microsoft.com/office/drawing/2014/main" id="{C65582D6-AF6F-4BC8-9760-8FE66C8C62C7}"/>
              </a:ext>
            </a:extLst>
          </p:cNvPr>
          <p:cNvCxnSpPr>
            <a:cxnSpLocks/>
          </p:cNvCxnSpPr>
          <p:nvPr/>
        </p:nvCxnSpPr>
        <p:spPr>
          <a:xfrm>
            <a:off x="8151410" y="4448103"/>
            <a:ext cx="2205673" cy="0"/>
          </a:xfrm>
          <a:prstGeom prst="straightConnector1">
            <a:avLst/>
          </a:prstGeom>
          <a:noFill/>
          <a:ln w="31750" cap="flat" cmpd="sng" algn="ctr">
            <a:solidFill>
              <a:schemeClr val="bg2">
                <a:lumMod val="75000"/>
              </a:schemeClr>
            </a:solidFill>
            <a:prstDash val="solid"/>
            <a:miter lim="800000"/>
            <a:headEnd type="none"/>
            <a:tailEnd type="triangle"/>
          </a:ln>
          <a:effectLst/>
        </p:spPr>
      </p:cxnSp>
      <p:cxnSp>
        <p:nvCxnSpPr>
          <p:cNvPr id="119" name="Straight Arrow Connector 118">
            <a:extLst>
              <a:ext uri="{FF2B5EF4-FFF2-40B4-BE49-F238E27FC236}">
                <a16:creationId xmlns:a16="http://schemas.microsoft.com/office/drawing/2014/main" id="{7D72E847-65C6-409B-8240-F4DF4C612087}"/>
              </a:ext>
            </a:extLst>
          </p:cNvPr>
          <p:cNvCxnSpPr>
            <a:cxnSpLocks/>
          </p:cNvCxnSpPr>
          <p:nvPr/>
        </p:nvCxnSpPr>
        <p:spPr>
          <a:xfrm flipV="1">
            <a:off x="8750021" y="5657324"/>
            <a:ext cx="1" cy="270949"/>
          </a:xfrm>
          <a:prstGeom prst="straightConnector1">
            <a:avLst/>
          </a:prstGeom>
          <a:noFill/>
          <a:ln w="31750" cap="flat" cmpd="sng" algn="ctr">
            <a:solidFill>
              <a:schemeClr val="bg2">
                <a:lumMod val="75000"/>
              </a:schemeClr>
            </a:solidFill>
            <a:prstDash val="solid"/>
            <a:miter lim="800000"/>
            <a:headEnd type="none"/>
            <a:tailEnd type="triangle"/>
          </a:ln>
          <a:effectLst/>
        </p:spPr>
      </p:cxnSp>
      <p:cxnSp>
        <p:nvCxnSpPr>
          <p:cNvPr id="142" name="Straight Arrow Connector 141">
            <a:extLst>
              <a:ext uri="{FF2B5EF4-FFF2-40B4-BE49-F238E27FC236}">
                <a16:creationId xmlns:a16="http://schemas.microsoft.com/office/drawing/2014/main" id="{F4396346-FB14-48BA-A93A-F8D173FBFE8E}"/>
              </a:ext>
            </a:extLst>
          </p:cNvPr>
          <p:cNvCxnSpPr>
            <a:cxnSpLocks/>
          </p:cNvCxnSpPr>
          <p:nvPr/>
        </p:nvCxnSpPr>
        <p:spPr>
          <a:xfrm>
            <a:off x="9426805" y="4338822"/>
            <a:ext cx="21557" cy="1547643"/>
          </a:xfrm>
          <a:prstGeom prst="straightConnector1">
            <a:avLst/>
          </a:prstGeom>
          <a:noFill/>
          <a:ln w="31750" cap="flat" cmpd="sng" algn="ctr">
            <a:solidFill>
              <a:schemeClr val="bg2">
                <a:lumMod val="75000"/>
              </a:schemeClr>
            </a:solidFill>
            <a:prstDash val="solid"/>
            <a:miter lim="800000"/>
            <a:headEnd type="none"/>
            <a:tailEnd type="triangle"/>
          </a:ln>
          <a:effectLst/>
        </p:spPr>
      </p:cxnSp>
      <p:cxnSp>
        <p:nvCxnSpPr>
          <p:cNvPr id="148" name="Straight Arrow Connector 147">
            <a:extLst>
              <a:ext uri="{FF2B5EF4-FFF2-40B4-BE49-F238E27FC236}">
                <a16:creationId xmlns:a16="http://schemas.microsoft.com/office/drawing/2014/main" id="{689F54D7-DAB0-4423-8927-1DF3E1400C07}"/>
              </a:ext>
            </a:extLst>
          </p:cNvPr>
          <p:cNvCxnSpPr>
            <a:cxnSpLocks/>
          </p:cNvCxnSpPr>
          <p:nvPr/>
        </p:nvCxnSpPr>
        <p:spPr>
          <a:xfrm flipH="1">
            <a:off x="5333746" y="5535451"/>
            <a:ext cx="3184348" cy="0"/>
          </a:xfrm>
          <a:prstGeom prst="straightConnector1">
            <a:avLst/>
          </a:prstGeom>
          <a:noFill/>
          <a:ln w="31750" cap="flat" cmpd="sng" algn="ctr">
            <a:solidFill>
              <a:schemeClr val="bg2">
                <a:lumMod val="75000"/>
              </a:schemeClr>
            </a:solidFill>
            <a:prstDash val="solid"/>
            <a:miter lim="800000"/>
            <a:headEnd type="none"/>
            <a:tailEnd type="triangle"/>
          </a:ln>
          <a:effectLst/>
        </p:spPr>
      </p:cxnSp>
      <p:sp>
        <p:nvSpPr>
          <p:cNvPr id="150" name="TextBox 149">
            <a:extLst>
              <a:ext uri="{FF2B5EF4-FFF2-40B4-BE49-F238E27FC236}">
                <a16:creationId xmlns:a16="http://schemas.microsoft.com/office/drawing/2014/main" id="{D84991F4-0DE8-4033-ACF3-388589D12658}"/>
              </a:ext>
            </a:extLst>
          </p:cNvPr>
          <p:cNvSpPr txBox="1"/>
          <p:nvPr/>
        </p:nvSpPr>
        <p:spPr>
          <a:xfrm>
            <a:off x="5367676" y="5337751"/>
            <a:ext cx="1419770"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prstClr val="black"/>
                </a:solidFill>
                <a:effectLst/>
                <a:uLnTx/>
                <a:uFillTx/>
                <a:latin typeface="Calibri" panose="020F0502020204030204"/>
                <a:ea typeface="+mn-ea"/>
                <a:cs typeface="+mn-cs"/>
              </a:rPr>
              <a:t>Deploy new trained models/containers to Edge</a:t>
            </a:r>
            <a:endParaRPr kumimoji="0" lang="en-BE" sz="900" b="0" i="1"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42" name="Straight Arrow Connector 41">
            <a:extLst>
              <a:ext uri="{FF2B5EF4-FFF2-40B4-BE49-F238E27FC236}">
                <a16:creationId xmlns:a16="http://schemas.microsoft.com/office/drawing/2014/main" id="{4E7A7F6F-A5C7-4958-ADDC-7070CC1BDFCB}"/>
              </a:ext>
            </a:extLst>
          </p:cNvPr>
          <p:cNvCxnSpPr>
            <a:cxnSpLocks/>
          </p:cNvCxnSpPr>
          <p:nvPr/>
        </p:nvCxnSpPr>
        <p:spPr>
          <a:xfrm>
            <a:off x="8063967" y="3156593"/>
            <a:ext cx="580392" cy="0"/>
          </a:xfrm>
          <a:prstGeom prst="straightConnector1">
            <a:avLst/>
          </a:prstGeom>
          <a:noFill/>
          <a:ln w="31750" cap="flat" cmpd="sng" algn="ctr">
            <a:solidFill>
              <a:schemeClr val="bg2">
                <a:lumMod val="75000"/>
              </a:schemeClr>
            </a:solidFill>
            <a:prstDash val="solid"/>
            <a:miter lim="800000"/>
            <a:headEnd type="triangle"/>
            <a:tailEnd type="triangle"/>
          </a:ln>
          <a:effectLst/>
        </p:spPr>
      </p:cxnSp>
      <p:cxnSp>
        <p:nvCxnSpPr>
          <p:cNvPr id="152" name="Straight Arrow Connector 151">
            <a:extLst>
              <a:ext uri="{FF2B5EF4-FFF2-40B4-BE49-F238E27FC236}">
                <a16:creationId xmlns:a16="http://schemas.microsoft.com/office/drawing/2014/main" id="{DF28D845-8809-41FA-8705-412A299155CE}"/>
              </a:ext>
            </a:extLst>
          </p:cNvPr>
          <p:cNvCxnSpPr>
            <a:cxnSpLocks/>
          </p:cNvCxnSpPr>
          <p:nvPr/>
        </p:nvCxnSpPr>
        <p:spPr>
          <a:xfrm>
            <a:off x="7049461" y="2449152"/>
            <a:ext cx="3243297" cy="0"/>
          </a:xfrm>
          <a:prstGeom prst="straightConnector1">
            <a:avLst/>
          </a:prstGeom>
          <a:noFill/>
          <a:ln w="31750" cap="flat" cmpd="sng" algn="ctr">
            <a:solidFill>
              <a:schemeClr val="bg2">
                <a:lumMod val="75000"/>
              </a:schemeClr>
            </a:solidFill>
            <a:prstDash val="solid"/>
            <a:miter lim="800000"/>
            <a:headEnd type="triangle"/>
            <a:tailEnd type="triangle"/>
          </a:ln>
          <a:effectLst/>
        </p:spPr>
      </p:cxnSp>
      <p:sp>
        <p:nvSpPr>
          <p:cNvPr id="155" name="TextBox 154">
            <a:extLst>
              <a:ext uri="{FF2B5EF4-FFF2-40B4-BE49-F238E27FC236}">
                <a16:creationId xmlns:a16="http://schemas.microsoft.com/office/drawing/2014/main" id="{3C753294-44C7-46D7-A25B-79B79E164B18}"/>
              </a:ext>
            </a:extLst>
          </p:cNvPr>
          <p:cNvSpPr txBox="1"/>
          <p:nvPr/>
        </p:nvSpPr>
        <p:spPr>
          <a:xfrm>
            <a:off x="10547075" y="5933712"/>
            <a:ext cx="1563941" cy="461665"/>
          </a:xfrm>
          <a:prstGeom prst="rect">
            <a:avLst/>
          </a:prstGeom>
          <a:noFill/>
          <a:ln>
            <a:noFill/>
          </a:ln>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Business integration/Logic Apps</a:t>
            </a:r>
          </a:p>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pic>
        <p:nvPicPr>
          <p:cNvPr id="156" name="Graphic 64">
            <a:extLst>
              <a:ext uri="{FF2B5EF4-FFF2-40B4-BE49-F238E27FC236}">
                <a16:creationId xmlns:a16="http://schemas.microsoft.com/office/drawing/2014/main" id="{30A55910-7258-488F-8A7D-E58DE3CCE492}"/>
              </a:ext>
            </a:extLst>
          </p:cNvPr>
          <p:cNvPicPr>
            <a:picLocks noChangeAspect="1"/>
          </p:cNvPicPr>
          <p:nvPr/>
        </p:nvPicPr>
        <p:blipFill>
          <a:blip r:embed="rId61">
            <a:extLst>
              <a:ext uri="{28A0092B-C50C-407E-A947-70E740481C1C}">
                <a14:useLocalDpi xmlns:a14="http://schemas.microsoft.com/office/drawing/2010/main" val="0"/>
              </a:ext>
            </a:extLst>
          </a:blip>
          <a:srcRect/>
          <a:stretch/>
        </p:blipFill>
        <p:spPr>
          <a:xfrm>
            <a:off x="6636998" y="2495548"/>
            <a:ext cx="270368" cy="272968"/>
          </a:xfrm>
          <a:prstGeom prst="rect">
            <a:avLst/>
          </a:prstGeom>
          <a:effectLst/>
        </p:spPr>
      </p:pic>
      <p:cxnSp>
        <p:nvCxnSpPr>
          <p:cNvPr id="174" name="3  Arrow">
            <a:extLst>
              <a:ext uri="{FF2B5EF4-FFF2-40B4-BE49-F238E27FC236}">
                <a16:creationId xmlns:a16="http://schemas.microsoft.com/office/drawing/2014/main" id="{4A1444AB-8A48-46A3-AF78-4B962543553A}"/>
              </a:ext>
            </a:extLst>
          </p:cNvPr>
          <p:cNvCxnSpPr>
            <a:cxnSpLocks/>
          </p:cNvCxnSpPr>
          <p:nvPr/>
        </p:nvCxnSpPr>
        <p:spPr>
          <a:xfrm>
            <a:off x="4212404" y="1970325"/>
            <a:ext cx="402191" cy="0"/>
          </a:xfrm>
          <a:prstGeom prst="straightConnector1">
            <a:avLst/>
          </a:prstGeom>
          <a:noFill/>
          <a:ln w="31750" cap="flat" cmpd="sng" algn="ctr">
            <a:solidFill>
              <a:schemeClr val="bg2">
                <a:lumMod val="75000"/>
              </a:schemeClr>
            </a:solidFill>
            <a:prstDash val="solid"/>
            <a:miter lim="800000"/>
            <a:headEnd type="triangle" w="med" len="med"/>
            <a:tailEnd type="triangle" w="med" len="med"/>
          </a:ln>
          <a:effectLst/>
        </p:spPr>
      </p:cxnSp>
      <p:cxnSp>
        <p:nvCxnSpPr>
          <p:cNvPr id="175" name="Connector: Elbow 174">
            <a:extLst>
              <a:ext uri="{FF2B5EF4-FFF2-40B4-BE49-F238E27FC236}">
                <a16:creationId xmlns:a16="http://schemas.microsoft.com/office/drawing/2014/main" id="{FA8E7FE7-ACE6-4AC4-8B58-2F3B1D6138FA}"/>
              </a:ext>
            </a:extLst>
          </p:cNvPr>
          <p:cNvCxnSpPr>
            <a:cxnSpLocks/>
          </p:cNvCxnSpPr>
          <p:nvPr/>
        </p:nvCxnSpPr>
        <p:spPr>
          <a:xfrm rot="16200000" flipH="1">
            <a:off x="2305276" y="3512576"/>
            <a:ext cx="1149543" cy="4457141"/>
          </a:xfrm>
          <a:prstGeom prst="bentConnector2">
            <a:avLst/>
          </a:prstGeom>
          <a:ln w="28575">
            <a:solidFill>
              <a:schemeClr val="bg2">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7" name="Connector: Elbow 176">
            <a:extLst>
              <a:ext uri="{FF2B5EF4-FFF2-40B4-BE49-F238E27FC236}">
                <a16:creationId xmlns:a16="http://schemas.microsoft.com/office/drawing/2014/main" id="{3F950754-C4FF-48B1-918C-036D3E03BA50}"/>
              </a:ext>
            </a:extLst>
          </p:cNvPr>
          <p:cNvCxnSpPr>
            <a:cxnSpLocks/>
          </p:cNvCxnSpPr>
          <p:nvPr/>
        </p:nvCxnSpPr>
        <p:spPr>
          <a:xfrm flipV="1">
            <a:off x="5919080" y="5223898"/>
            <a:ext cx="914291" cy="1092021"/>
          </a:xfrm>
          <a:prstGeom prst="bentConnector2">
            <a:avLst/>
          </a:prstGeom>
          <a:ln w="28575">
            <a:solidFill>
              <a:schemeClr val="bg2">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8" name="Title 4">
            <a:extLst>
              <a:ext uri="{FF2B5EF4-FFF2-40B4-BE49-F238E27FC236}">
                <a16:creationId xmlns:a16="http://schemas.microsoft.com/office/drawing/2014/main" id="{F0708690-1DCD-4D53-A660-F3733F4C425E}"/>
              </a:ext>
            </a:extLst>
          </p:cNvPr>
          <p:cNvSpPr>
            <a:spLocks noGrp="1"/>
          </p:cNvSpPr>
          <p:nvPr>
            <p:ph type="title"/>
          </p:nvPr>
        </p:nvSpPr>
        <p:spPr>
          <a:xfrm>
            <a:off x="216119" y="197024"/>
            <a:ext cx="11306469" cy="397545"/>
          </a:xfrm>
        </p:spPr>
        <p:txBody>
          <a:bodyPr>
            <a:normAutofit fontScale="90000"/>
          </a:bodyPr>
          <a:lstStyle/>
          <a:p>
            <a:r>
              <a:rPr lang="en-US"/>
              <a:t>Azure Industrial IoT Reference</a:t>
            </a:r>
          </a:p>
        </p:txBody>
      </p:sp>
      <p:cxnSp>
        <p:nvCxnSpPr>
          <p:cNvPr id="162" name="Straight Arrow Connector 161">
            <a:extLst>
              <a:ext uri="{FF2B5EF4-FFF2-40B4-BE49-F238E27FC236}">
                <a16:creationId xmlns:a16="http://schemas.microsoft.com/office/drawing/2014/main" id="{17B3AD2E-FDC1-4D80-A1E1-2D7BCE68ECDE}"/>
              </a:ext>
            </a:extLst>
          </p:cNvPr>
          <p:cNvCxnSpPr>
            <a:cxnSpLocks/>
          </p:cNvCxnSpPr>
          <p:nvPr/>
        </p:nvCxnSpPr>
        <p:spPr>
          <a:xfrm>
            <a:off x="8186012" y="3288461"/>
            <a:ext cx="2106746" cy="0"/>
          </a:xfrm>
          <a:prstGeom prst="straightConnector1">
            <a:avLst/>
          </a:prstGeom>
          <a:noFill/>
          <a:ln w="31750" cap="flat" cmpd="sng" algn="ctr">
            <a:solidFill>
              <a:schemeClr val="bg2">
                <a:lumMod val="75000"/>
              </a:schemeClr>
            </a:solidFill>
            <a:prstDash val="solid"/>
            <a:miter lim="800000"/>
            <a:headEnd type="none"/>
            <a:tailEnd type="triangle"/>
          </a:ln>
          <a:effectLst/>
        </p:spPr>
      </p:cxnSp>
      <p:cxnSp>
        <p:nvCxnSpPr>
          <p:cNvPr id="171" name="Straight Arrow Connector 170">
            <a:extLst>
              <a:ext uri="{FF2B5EF4-FFF2-40B4-BE49-F238E27FC236}">
                <a16:creationId xmlns:a16="http://schemas.microsoft.com/office/drawing/2014/main" id="{47D3DFB9-CF0B-4A9D-9E4E-F5253DB949AC}"/>
              </a:ext>
            </a:extLst>
          </p:cNvPr>
          <p:cNvCxnSpPr>
            <a:cxnSpLocks/>
          </p:cNvCxnSpPr>
          <p:nvPr/>
        </p:nvCxnSpPr>
        <p:spPr>
          <a:xfrm>
            <a:off x="6396120" y="3578400"/>
            <a:ext cx="0" cy="440417"/>
          </a:xfrm>
          <a:prstGeom prst="straightConnector1">
            <a:avLst/>
          </a:prstGeom>
          <a:noFill/>
          <a:ln w="31750" cap="flat" cmpd="sng" algn="ctr">
            <a:solidFill>
              <a:schemeClr val="bg2">
                <a:lumMod val="75000"/>
              </a:schemeClr>
            </a:solidFill>
            <a:prstDash val="solid"/>
            <a:miter lim="800000"/>
            <a:headEnd type="none"/>
            <a:tailEnd type="triangle"/>
          </a:ln>
          <a:effectLst/>
        </p:spPr>
      </p:cxnSp>
      <p:sp>
        <p:nvSpPr>
          <p:cNvPr id="2" name="Rectangle 1">
            <a:extLst>
              <a:ext uri="{FF2B5EF4-FFF2-40B4-BE49-F238E27FC236}">
                <a16:creationId xmlns:a16="http://schemas.microsoft.com/office/drawing/2014/main" id="{88CB928E-B9C3-4157-88B1-3261702AEBC2}"/>
              </a:ext>
            </a:extLst>
          </p:cNvPr>
          <p:cNvSpPr/>
          <p:nvPr/>
        </p:nvSpPr>
        <p:spPr bwMode="auto">
          <a:xfrm>
            <a:off x="1884907" y="4385347"/>
            <a:ext cx="895859" cy="993475"/>
          </a:xfrm>
          <a:prstGeom prst="rect">
            <a:avLst/>
          </a:prstGeom>
          <a:noFill/>
          <a:ln w="19050" cap="flat" cmpd="sng" algn="ctr">
            <a:solidFill>
              <a:schemeClr val="tx2"/>
            </a:solidFill>
            <a:prstDash val="solid"/>
            <a:miter lim="800000"/>
            <a:headEnd type="none" w="med" len="med"/>
            <a:tailEnd type="none" w="med" len="med"/>
          </a:ln>
          <a:effectLst/>
        </p:spPr>
        <p:txBody>
          <a:bodyPr rot="0" spcFirstLastPara="0" vert="horz" wrap="square" lIns="50397" tIns="50397" rIns="0" bIns="50382"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503564" rtl="0" eaLnBrk="1" fontAlgn="auto" latinLnBrk="0" hangingPunct="1">
              <a:lnSpc>
                <a:spcPct val="90000"/>
              </a:lnSpc>
              <a:spcBef>
                <a:spcPts val="0"/>
              </a:spcBef>
              <a:spcAft>
                <a:spcPts val="331"/>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Semibold" panose="020B0702040204020203" pitchFamily="34" charset="0"/>
                <a:ea typeface="Segoe UI" pitchFamily="34" charset="0"/>
                <a:cs typeface="Segoe UI" pitchFamily="34" charset="0"/>
              </a:rPr>
              <a:t>Local storage &amp; processing modules</a:t>
            </a:r>
          </a:p>
          <a:p>
            <a:pPr marL="0" marR="0" lvl="0" indent="0" algn="l" defTabSz="503564" rtl="0" eaLnBrk="1" fontAlgn="auto" latinLnBrk="0" hangingPunct="1">
              <a:lnSpc>
                <a:spcPct val="90000"/>
              </a:lnSpc>
              <a:spcBef>
                <a:spcPts val="0"/>
              </a:spcBef>
              <a:spcAft>
                <a:spcPts val="331"/>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Segoe UI Semibold" panose="020B0702040204020203" pitchFamily="34" charset="0"/>
              <a:ea typeface="Segoe UI" pitchFamily="34" charset="0"/>
              <a:cs typeface="Segoe UI" pitchFamily="34" charset="0"/>
            </a:endParaRPr>
          </a:p>
          <a:p>
            <a:pPr marL="0" marR="0" lvl="0" indent="0" algn="l" defTabSz="503564" rtl="0" eaLnBrk="1" fontAlgn="auto" latinLnBrk="0" hangingPunct="1">
              <a:lnSpc>
                <a:spcPct val="90000"/>
              </a:lnSpc>
              <a:spcBef>
                <a:spcPts val="0"/>
              </a:spcBef>
              <a:spcAft>
                <a:spcPts val="331"/>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Segoe UI Semibold" panose="020B0702040204020203" pitchFamily="34" charset="0"/>
              <a:ea typeface="Segoe UI" pitchFamily="34" charset="0"/>
              <a:cs typeface="Segoe UI" pitchFamily="34" charset="0"/>
            </a:endParaRPr>
          </a:p>
          <a:p>
            <a:pPr marL="0" marR="0" lvl="0" indent="0" algn="l" defTabSz="503564" rtl="0" eaLnBrk="1" fontAlgn="auto" latinLnBrk="0" hangingPunct="1">
              <a:lnSpc>
                <a:spcPct val="90000"/>
              </a:lnSpc>
              <a:spcBef>
                <a:spcPts val="0"/>
              </a:spcBef>
              <a:spcAft>
                <a:spcPts val="331"/>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Segoe UI Semibold" panose="020B0702040204020203" pitchFamily="34" charset="0"/>
              <a:ea typeface="Segoe UI" pitchFamily="34" charset="0"/>
              <a:cs typeface="Segoe UI" pitchFamily="34" charset="0"/>
            </a:endParaRPr>
          </a:p>
        </p:txBody>
      </p:sp>
      <p:pic>
        <p:nvPicPr>
          <p:cNvPr id="9" name="グラフィックス 26">
            <a:extLst>
              <a:ext uri="{FF2B5EF4-FFF2-40B4-BE49-F238E27FC236}">
                <a16:creationId xmlns:a16="http://schemas.microsoft.com/office/drawing/2014/main" id="{22DE24A0-D2E2-4344-A81C-C3FF904BA1A2}"/>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2414689" y="5008963"/>
            <a:ext cx="225964" cy="225964"/>
          </a:xfrm>
          <a:prstGeom prst="rect">
            <a:avLst/>
          </a:prstGeom>
        </p:spPr>
      </p:pic>
      <p:sp>
        <p:nvSpPr>
          <p:cNvPr id="11" name="Rectangle 10">
            <a:extLst>
              <a:ext uri="{FF2B5EF4-FFF2-40B4-BE49-F238E27FC236}">
                <a16:creationId xmlns:a16="http://schemas.microsoft.com/office/drawing/2014/main" id="{76039233-6F8C-4619-9E69-1990EA257636}"/>
              </a:ext>
            </a:extLst>
          </p:cNvPr>
          <p:cNvSpPr/>
          <p:nvPr/>
        </p:nvSpPr>
        <p:spPr bwMode="auto">
          <a:xfrm>
            <a:off x="2976363" y="4392078"/>
            <a:ext cx="895859" cy="993475"/>
          </a:xfrm>
          <a:prstGeom prst="rect">
            <a:avLst/>
          </a:prstGeom>
          <a:noFill/>
          <a:ln w="19050" cap="flat" cmpd="sng" algn="ctr">
            <a:solidFill>
              <a:schemeClr val="tx2"/>
            </a:solidFill>
            <a:prstDash val="solid"/>
            <a:miter lim="800000"/>
            <a:headEnd type="none" w="med" len="med"/>
            <a:tailEnd type="none" w="med" len="med"/>
          </a:ln>
          <a:effectLst/>
        </p:spPr>
        <p:txBody>
          <a:bodyPr rot="0" spcFirstLastPara="0" vert="horz" wrap="square" lIns="50397" tIns="50397" rIns="0" bIns="50382"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503564" rtl="0" eaLnBrk="1" fontAlgn="auto" latinLnBrk="0" hangingPunct="1">
              <a:lnSpc>
                <a:spcPct val="90000"/>
              </a:lnSpc>
              <a:spcBef>
                <a:spcPts val="0"/>
              </a:spcBef>
              <a:spcAft>
                <a:spcPts val="331"/>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Semibold" panose="020B0702040204020203" pitchFamily="34" charset="0"/>
                <a:ea typeface="Segoe UI" pitchFamily="34" charset="0"/>
                <a:cs typeface="Segoe UI" pitchFamily="34" charset="0"/>
              </a:rPr>
              <a:t>Local storage &amp; processing modules</a:t>
            </a:r>
          </a:p>
          <a:p>
            <a:pPr marL="0" marR="0" lvl="0" indent="0" algn="l" defTabSz="503564" rtl="0" eaLnBrk="1" fontAlgn="auto" latinLnBrk="0" hangingPunct="1">
              <a:lnSpc>
                <a:spcPct val="90000"/>
              </a:lnSpc>
              <a:spcBef>
                <a:spcPts val="0"/>
              </a:spcBef>
              <a:spcAft>
                <a:spcPts val="331"/>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Segoe UI Semibold" panose="020B0702040204020203" pitchFamily="34" charset="0"/>
              <a:ea typeface="Segoe UI" pitchFamily="34" charset="0"/>
              <a:cs typeface="Segoe UI" pitchFamily="34" charset="0"/>
            </a:endParaRPr>
          </a:p>
          <a:p>
            <a:pPr marL="0" marR="0" lvl="0" indent="0" algn="l" defTabSz="503564" rtl="0" eaLnBrk="1" fontAlgn="auto" latinLnBrk="0" hangingPunct="1">
              <a:lnSpc>
                <a:spcPct val="90000"/>
              </a:lnSpc>
              <a:spcBef>
                <a:spcPts val="0"/>
              </a:spcBef>
              <a:spcAft>
                <a:spcPts val="331"/>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Segoe UI Semibold" panose="020B0702040204020203" pitchFamily="34" charset="0"/>
              <a:ea typeface="Segoe UI" pitchFamily="34" charset="0"/>
              <a:cs typeface="Segoe UI" pitchFamily="34" charset="0"/>
            </a:endParaRPr>
          </a:p>
          <a:p>
            <a:pPr marL="0" marR="0" lvl="0" indent="0" algn="l" defTabSz="503564" rtl="0" eaLnBrk="1" fontAlgn="auto" latinLnBrk="0" hangingPunct="1">
              <a:lnSpc>
                <a:spcPct val="90000"/>
              </a:lnSpc>
              <a:spcBef>
                <a:spcPts val="0"/>
              </a:spcBef>
              <a:spcAft>
                <a:spcPts val="331"/>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Segoe UI Semibold" panose="020B0702040204020203" pitchFamily="34" charset="0"/>
              <a:ea typeface="Segoe UI" pitchFamily="34" charset="0"/>
              <a:cs typeface="Segoe UI" pitchFamily="34" charset="0"/>
            </a:endParaRPr>
          </a:p>
        </p:txBody>
      </p:sp>
      <p:pic>
        <p:nvPicPr>
          <p:cNvPr id="14" name="グラフィックス 26">
            <a:extLst>
              <a:ext uri="{FF2B5EF4-FFF2-40B4-BE49-F238E27FC236}">
                <a16:creationId xmlns:a16="http://schemas.microsoft.com/office/drawing/2014/main" id="{506EDE61-AADB-4D19-A72C-CFC45FCBDB94}"/>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3506145" y="5015694"/>
            <a:ext cx="225964" cy="225964"/>
          </a:xfrm>
          <a:prstGeom prst="rect">
            <a:avLst/>
          </a:prstGeom>
        </p:spPr>
      </p:pic>
      <p:cxnSp>
        <p:nvCxnSpPr>
          <p:cNvPr id="23" name="2   Arrow fg">
            <a:extLst>
              <a:ext uri="{FF2B5EF4-FFF2-40B4-BE49-F238E27FC236}">
                <a16:creationId xmlns:a16="http://schemas.microsoft.com/office/drawing/2014/main" id="{E2775477-50C1-4532-BD1D-BB97A9FD7BCD}"/>
              </a:ext>
            </a:extLst>
          </p:cNvPr>
          <p:cNvCxnSpPr>
            <a:cxnSpLocks/>
          </p:cNvCxnSpPr>
          <p:nvPr/>
        </p:nvCxnSpPr>
        <p:spPr>
          <a:xfrm flipH="1">
            <a:off x="2516914" y="2660659"/>
            <a:ext cx="9016" cy="671673"/>
          </a:xfrm>
          <a:prstGeom prst="straightConnector1">
            <a:avLst/>
          </a:prstGeom>
          <a:noFill/>
          <a:ln w="31750" cap="flat" cmpd="sng" algn="ctr">
            <a:solidFill>
              <a:schemeClr val="bg2">
                <a:lumMod val="75000"/>
              </a:schemeClr>
            </a:solidFill>
            <a:prstDash val="solid"/>
            <a:miter lim="800000"/>
            <a:headEnd type="triangle" w="med" len="med"/>
            <a:tailEnd type="triangle" w="med" len="med"/>
          </a:ln>
          <a:effectLst/>
        </p:spPr>
      </p:cxnSp>
    </p:spTree>
    <p:extLst>
      <p:ext uri="{BB962C8B-B14F-4D97-AF65-F5344CB8AC3E}">
        <p14:creationId xmlns:p14="http://schemas.microsoft.com/office/powerpoint/2010/main" val="3882391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D3ED4AD0-52A6-4488-AE59-3AB838693695}"/>
              </a:ext>
            </a:extLst>
          </p:cNvPr>
          <p:cNvSpPr txBox="1">
            <a:spLocks/>
          </p:cNvSpPr>
          <p:nvPr/>
        </p:nvSpPr>
        <p:spPr>
          <a:xfrm>
            <a:off x="382771" y="1407133"/>
            <a:ext cx="11428511" cy="5093161"/>
          </a:xfrm>
          <a:prstGeom prst="rect">
            <a:avLst/>
          </a:prstGeom>
        </p:spPr>
        <p:txBody>
          <a:bodyPr/>
          <a:lstStyle>
            <a:lvl1pPr marL="383031" indent="-383031" algn="l" rtl="0" eaLnBrk="1" fontAlgn="base" hangingPunct="1">
              <a:lnSpc>
                <a:spcPct val="100000"/>
              </a:lnSpc>
              <a:spcBef>
                <a:spcPts val="0"/>
              </a:spcBef>
              <a:spcAft>
                <a:spcPts val="800"/>
              </a:spcAft>
              <a:buClr>
                <a:srgbClr val="BB2332"/>
              </a:buClr>
              <a:buFont typeface="Wingdings" charset="2"/>
              <a:buChar char="§"/>
              <a:defRPr sz="2000">
                <a:solidFill>
                  <a:schemeClr val="bg2"/>
                </a:solidFill>
                <a:latin typeface="+mj-lt"/>
                <a:ea typeface="+mn-ea"/>
                <a:cs typeface="+mn-cs"/>
              </a:defRPr>
            </a:lvl1pPr>
            <a:lvl2pPr marL="1072909" indent="-304731" algn="l" rtl="0" eaLnBrk="1" fontAlgn="base" hangingPunct="1">
              <a:lnSpc>
                <a:spcPct val="100000"/>
              </a:lnSpc>
              <a:spcBef>
                <a:spcPts val="0"/>
              </a:spcBef>
              <a:spcAft>
                <a:spcPts val="800"/>
              </a:spcAft>
              <a:buClr>
                <a:schemeClr val="bg1">
                  <a:lumMod val="50000"/>
                </a:schemeClr>
              </a:buClr>
              <a:buSzPct val="80000"/>
              <a:buFont typeface="Wingdings" charset="2"/>
              <a:buChar char="§"/>
              <a:defRPr sz="1600">
                <a:solidFill>
                  <a:schemeClr val="bg2"/>
                </a:solidFill>
                <a:latin typeface="+mj-lt"/>
                <a:ea typeface="+mn-ea"/>
              </a:defRPr>
            </a:lvl2pPr>
            <a:lvl3pPr marL="1682372" indent="-304731" algn="l" rtl="0" eaLnBrk="1" fontAlgn="base" hangingPunct="1">
              <a:lnSpc>
                <a:spcPct val="100000"/>
              </a:lnSpc>
              <a:spcBef>
                <a:spcPts val="0"/>
              </a:spcBef>
              <a:spcAft>
                <a:spcPts val="800"/>
              </a:spcAft>
              <a:buClr>
                <a:schemeClr val="bg1">
                  <a:lumMod val="50000"/>
                </a:schemeClr>
              </a:buClr>
              <a:buSzPct val="80000"/>
              <a:buFont typeface="Wingdings" charset="2"/>
              <a:buChar char="§"/>
              <a:defRPr sz="1400">
                <a:solidFill>
                  <a:schemeClr val="bg2"/>
                </a:solidFill>
                <a:latin typeface="+mj-lt"/>
                <a:ea typeface="+mn-ea"/>
              </a:defRPr>
            </a:lvl3pPr>
            <a:lvl4pPr marL="2133120" indent="-304731" algn="l" rtl="0" eaLnBrk="1" fontAlgn="base" hangingPunct="1">
              <a:lnSpc>
                <a:spcPct val="100000"/>
              </a:lnSpc>
              <a:spcBef>
                <a:spcPts val="0"/>
              </a:spcBef>
              <a:spcAft>
                <a:spcPts val="800"/>
              </a:spcAft>
              <a:buClr>
                <a:schemeClr val="bg1">
                  <a:lumMod val="50000"/>
                </a:schemeClr>
              </a:buClr>
              <a:buFont typeface="Wingdings" charset="2"/>
              <a:buChar char="§"/>
              <a:defRPr sz="1200" cap="none">
                <a:solidFill>
                  <a:schemeClr val="bg2"/>
                </a:solidFill>
                <a:latin typeface="+mj-lt"/>
                <a:ea typeface="+mn-ea"/>
              </a:defRPr>
            </a:lvl4pPr>
            <a:lvl5pPr marL="2742582" indent="-304731" algn="l" rtl="0" eaLnBrk="1" fontAlgn="base" hangingPunct="1">
              <a:lnSpc>
                <a:spcPct val="100000"/>
              </a:lnSpc>
              <a:spcBef>
                <a:spcPts val="0"/>
              </a:spcBef>
              <a:spcAft>
                <a:spcPts val="800"/>
              </a:spcAft>
              <a:buClr>
                <a:schemeClr val="bg1">
                  <a:lumMod val="50000"/>
                </a:schemeClr>
              </a:buClr>
              <a:buFont typeface="Wingdings" charset="2"/>
              <a:buChar char="§"/>
              <a:defRPr sz="1200" cap="none">
                <a:solidFill>
                  <a:schemeClr val="bg2"/>
                </a:solidFill>
                <a:latin typeface="+mj-lt"/>
                <a:ea typeface="+mn-ea"/>
              </a:defRPr>
            </a:lvl5pPr>
            <a:lvl6pPr marL="3352045"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6pPr>
            <a:lvl7pPr marL="3961509"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7pPr>
            <a:lvl8pPr marL="4570972"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8pPr>
            <a:lvl9pPr marL="5180434"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9pPr>
          </a:lstStyle>
          <a:p>
            <a:pPr marL="1111078" marR="0" lvl="1" indent="-342900" algn="l" defTabSz="914400" rtl="0" eaLnBrk="1" fontAlgn="base" latinLnBrk="0" hangingPunct="1">
              <a:lnSpc>
                <a:spcPct val="100000"/>
              </a:lnSpc>
              <a:spcBef>
                <a:spcPts val="0"/>
              </a:spcBef>
              <a:spcAft>
                <a:spcPts val="800"/>
              </a:spcAft>
              <a:buClr>
                <a:srgbClr val="FFFFFF">
                  <a:lumMod val="50000"/>
                </a:srgbClr>
              </a:buClr>
              <a:buSzPct val="80000"/>
              <a:buFont typeface="+mj-lt"/>
              <a:buAutoNum type="arabicPeriod"/>
              <a:tabLst/>
              <a:defRPr/>
            </a:pPr>
            <a:r>
              <a:rPr kumimoji="0" lang="en-US" sz="1400" b="1" i="0" u="none" strike="noStrike" kern="0" cap="none" spc="0" normalizeH="0" baseline="0" noProof="0">
                <a:ln>
                  <a:noFill/>
                </a:ln>
                <a:solidFill>
                  <a:srgbClr val="4C4C4C"/>
                </a:solidFill>
                <a:effectLst/>
                <a:uLnTx/>
                <a:uFillTx/>
                <a:latin typeface="Barlow"/>
                <a:ea typeface="+mn-ea"/>
                <a:cs typeface="+mn-cs"/>
              </a:rPr>
              <a:t>Data informed academic Investment and economic impact models</a:t>
            </a:r>
          </a:p>
          <a:p>
            <a:pPr marL="1682372" marR="0" lvl="2" indent="-304731" algn="l" defTabSz="914400" rtl="0" eaLnBrk="1" fontAlgn="base" latinLnBrk="0" hangingPunct="1">
              <a:lnSpc>
                <a:spcPct val="100000"/>
              </a:lnSpc>
              <a:spcBef>
                <a:spcPts val="0"/>
              </a:spcBef>
              <a:spcAft>
                <a:spcPts val="800"/>
              </a:spcAft>
              <a:buClr>
                <a:srgbClr val="FFFFFF">
                  <a:lumMod val="50000"/>
                </a:srgbClr>
              </a:buClr>
              <a:buSzPct val="80000"/>
              <a:buFont typeface="Wingdings" charset="2"/>
              <a:buChar char="§"/>
              <a:tabLst/>
              <a:defRPr/>
            </a:pPr>
            <a:r>
              <a:rPr kumimoji="0" lang="en-US" b="0" i="0" u="none" strike="noStrike" kern="0" cap="none" spc="0" normalizeH="0" baseline="0" noProof="0">
                <a:ln>
                  <a:noFill/>
                </a:ln>
                <a:solidFill>
                  <a:srgbClr val="4C4C4C"/>
                </a:solidFill>
                <a:effectLst/>
                <a:uLnTx/>
                <a:uFillTx/>
                <a:latin typeface="Barlow"/>
                <a:ea typeface="+mn-ea"/>
                <a:cs typeface="+mn-cs"/>
              </a:rPr>
              <a:t>Skills more aligned with Industry needs/projections</a:t>
            </a:r>
          </a:p>
          <a:p>
            <a:pPr marL="1682372" marR="0" lvl="2" indent="-304731" algn="l" defTabSz="914400" rtl="0" eaLnBrk="1" fontAlgn="base" latinLnBrk="0" hangingPunct="1">
              <a:lnSpc>
                <a:spcPct val="100000"/>
              </a:lnSpc>
              <a:spcBef>
                <a:spcPts val="0"/>
              </a:spcBef>
              <a:spcAft>
                <a:spcPts val="800"/>
              </a:spcAft>
              <a:buClr>
                <a:srgbClr val="FFFFFF">
                  <a:lumMod val="50000"/>
                </a:srgbClr>
              </a:buClr>
              <a:buSzPct val="80000"/>
              <a:buFont typeface="Wingdings" charset="2"/>
              <a:buChar char="§"/>
              <a:tabLst/>
              <a:defRPr/>
            </a:pPr>
            <a:r>
              <a:rPr kumimoji="0" lang="en-US" b="0" i="0" u="none" strike="noStrike" kern="0" cap="none" spc="0" normalizeH="0" baseline="0" noProof="0">
                <a:ln>
                  <a:noFill/>
                </a:ln>
                <a:solidFill>
                  <a:srgbClr val="4C4C4C"/>
                </a:solidFill>
                <a:effectLst/>
                <a:uLnTx/>
                <a:uFillTx/>
                <a:latin typeface="Barlow"/>
                <a:ea typeface="+mn-ea"/>
                <a:cs typeface="+mn-cs"/>
              </a:rPr>
              <a:t>Flexible educational models- school, 2–4-year degrees, certifications and upskilling</a:t>
            </a:r>
          </a:p>
          <a:p>
            <a:pPr marL="1682372" marR="0" lvl="2" indent="-304731" algn="l" defTabSz="914400" rtl="0" eaLnBrk="1" fontAlgn="base" latinLnBrk="0" hangingPunct="1">
              <a:lnSpc>
                <a:spcPct val="100000"/>
              </a:lnSpc>
              <a:spcBef>
                <a:spcPts val="0"/>
              </a:spcBef>
              <a:spcAft>
                <a:spcPts val="800"/>
              </a:spcAft>
              <a:buClr>
                <a:srgbClr val="FFFFFF">
                  <a:lumMod val="50000"/>
                </a:srgbClr>
              </a:buClr>
              <a:buSzPct val="80000"/>
              <a:buFont typeface="Wingdings" charset="2"/>
              <a:buChar char="§"/>
              <a:tabLst/>
              <a:defRPr/>
            </a:pPr>
            <a:endParaRPr kumimoji="0" lang="en-US" b="0" i="0" u="none" strike="noStrike" kern="0" cap="none" spc="0" normalizeH="0" baseline="0" noProof="0">
              <a:ln>
                <a:noFill/>
              </a:ln>
              <a:solidFill>
                <a:srgbClr val="4C4C4C"/>
              </a:solidFill>
              <a:effectLst/>
              <a:uLnTx/>
              <a:uFillTx/>
              <a:latin typeface="Barlow"/>
              <a:ea typeface="+mn-ea"/>
              <a:cs typeface="+mn-cs"/>
            </a:endParaRPr>
          </a:p>
          <a:p>
            <a:pPr marL="1111078" marR="0" lvl="1" indent="-342900" algn="l" defTabSz="914400" rtl="0" eaLnBrk="1" fontAlgn="base" latinLnBrk="0" hangingPunct="1">
              <a:lnSpc>
                <a:spcPct val="100000"/>
              </a:lnSpc>
              <a:spcBef>
                <a:spcPts val="0"/>
              </a:spcBef>
              <a:spcAft>
                <a:spcPts val="800"/>
              </a:spcAft>
              <a:buClr>
                <a:srgbClr val="FFFFFF">
                  <a:lumMod val="50000"/>
                </a:srgbClr>
              </a:buClr>
              <a:buSzPct val="80000"/>
              <a:buFont typeface="+mj-lt"/>
              <a:buAutoNum type="arabicPeriod"/>
              <a:tabLst/>
              <a:defRPr/>
            </a:pPr>
            <a:r>
              <a:rPr kumimoji="0" lang="en-US" sz="1400" b="1" i="0" u="none" strike="noStrike" kern="0" cap="none" spc="0" normalizeH="0" baseline="0" noProof="0">
                <a:ln>
                  <a:noFill/>
                </a:ln>
                <a:solidFill>
                  <a:srgbClr val="4C4C4C"/>
                </a:solidFill>
                <a:effectLst/>
                <a:uLnTx/>
                <a:uFillTx/>
                <a:latin typeface="Barlow"/>
                <a:ea typeface="+mn-ea"/>
                <a:cs typeface="+mn-cs"/>
              </a:rPr>
              <a:t>Policy Shift </a:t>
            </a:r>
            <a:r>
              <a:rPr kumimoji="0" lang="en-US" sz="1400" b="0" i="0" u="none" strike="noStrike" kern="0" cap="none" spc="0" normalizeH="0" baseline="0" noProof="0">
                <a:ln>
                  <a:noFill/>
                </a:ln>
                <a:solidFill>
                  <a:srgbClr val="4C4C4C"/>
                </a:solidFill>
                <a:effectLst/>
                <a:uLnTx/>
                <a:uFillTx/>
                <a:latin typeface="Barlow"/>
                <a:ea typeface="+mn-ea"/>
                <a:cs typeface="+mn-cs"/>
              </a:rPr>
              <a:t>towards execution - state, regional , national workforce of the future for manufacturing competitiveness</a:t>
            </a:r>
          </a:p>
          <a:p>
            <a:pPr marL="1682372" marR="0" lvl="2" indent="-304731" algn="l" defTabSz="914400" rtl="0" eaLnBrk="1" fontAlgn="base" latinLnBrk="0" hangingPunct="1">
              <a:lnSpc>
                <a:spcPct val="100000"/>
              </a:lnSpc>
              <a:spcBef>
                <a:spcPts val="0"/>
              </a:spcBef>
              <a:spcAft>
                <a:spcPts val="800"/>
              </a:spcAft>
              <a:buClr>
                <a:srgbClr val="FFFFFF">
                  <a:lumMod val="50000"/>
                </a:srgbClr>
              </a:buClr>
              <a:buSzPct val="80000"/>
              <a:buFont typeface="Wingdings" charset="2"/>
              <a:buChar char="§"/>
              <a:tabLst/>
              <a:defRPr/>
            </a:pPr>
            <a:r>
              <a:rPr kumimoji="0" lang="en-US" b="0" i="0" u="none" strike="noStrike" kern="0" cap="none" spc="0" normalizeH="0" baseline="0" noProof="0">
                <a:ln>
                  <a:noFill/>
                </a:ln>
                <a:solidFill>
                  <a:srgbClr val="4C4C4C"/>
                </a:solidFill>
                <a:effectLst/>
                <a:uLnTx/>
                <a:uFillTx/>
                <a:latin typeface="Barlow"/>
                <a:ea typeface="+mn-ea"/>
                <a:cs typeface="+mn-cs"/>
              </a:rPr>
              <a:t>Scale to meet Industry skills demand</a:t>
            </a:r>
          </a:p>
          <a:p>
            <a:pPr marL="1682372" marR="0" lvl="2" indent="-304731" algn="l" defTabSz="914400" rtl="0" eaLnBrk="1" fontAlgn="base" latinLnBrk="0" hangingPunct="1">
              <a:lnSpc>
                <a:spcPct val="100000"/>
              </a:lnSpc>
              <a:spcBef>
                <a:spcPts val="0"/>
              </a:spcBef>
              <a:spcAft>
                <a:spcPts val="800"/>
              </a:spcAft>
              <a:buClr>
                <a:srgbClr val="FFFFFF">
                  <a:lumMod val="50000"/>
                </a:srgbClr>
              </a:buClr>
              <a:buSzPct val="80000"/>
              <a:buFont typeface="Wingdings" charset="2"/>
              <a:buChar char="§"/>
              <a:tabLst/>
              <a:defRPr/>
            </a:pPr>
            <a:r>
              <a:rPr kumimoji="0" lang="en-US" b="0" i="0" u="none" strike="noStrike" kern="0" cap="none" spc="0" normalizeH="0" baseline="0" noProof="0">
                <a:ln>
                  <a:noFill/>
                </a:ln>
                <a:solidFill>
                  <a:srgbClr val="4C4C4C"/>
                </a:solidFill>
                <a:effectLst/>
                <a:uLnTx/>
                <a:uFillTx/>
                <a:latin typeface="Barlow"/>
                <a:ea typeface="+mn-ea"/>
                <a:cs typeface="+mn-cs"/>
              </a:rPr>
              <a:t>Supply chain resilience</a:t>
            </a:r>
          </a:p>
          <a:p>
            <a:pPr marL="1682372" marR="0" lvl="2" indent="-304731" algn="l" defTabSz="914400" rtl="0" eaLnBrk="1" fontAlgn="base" latinLnBrk="0" hangingPunct="1">
              <a:lnSpc>
                <a:spcPct val="100000"/>
              </a:lnSpc>
              <a:spcBef>
                <a:spcPts val="0"/>
              </a:spcBef>
              <a:spcAft>
                <a:spcPts val="800"/>
              </a:spcAft>
              <a:buClr>
                <a:srgbClr val="FFFFFF">
                  <a:lumMod val="50000"/>
                </a:srgbClr>
              </a:buClr>
              <a:buSzPct val="80000"/>
              <a:buFont typeface="Wingdings" charset="2"/>
              <a:buChar char="§"/>
              <a:tabLst/>
              <a:defRPr/>
            </a:pPr>
            <a:r>
              <a:rPr kumimoji="0" lang="en-US" b="0" i="0" u="none" strike="noStrike" kern="0" cap="none" spc="0" normalizeH="0" baseline="0" noProof="0">
                <a:ln>
                  <a:noFill/>
                </a:ln>
                <a:solidFill>
                  <a:srgbClr val="4C4C4C"/>
                </a:solidFill>
                <a:effectLst/>
                <a:uLnTx/>
                <a:uFillTx/>
                <a:latin typeface="Barlow"/>
                <a:ea typeface="+mn-ea"/>
                <a:cs typeface="+mn-cs"/>
              </a:rPr>
              <a:t>DOD/DOE/DOL, NMII’s, Made in China 2025, EU, UK Innovate and Catapult network. 4IR,Ind 4.0…….</a:t>
            </a:r>
          </a:p>
          <a:p>
            <a:pPr marL="1682372" marR="0" lvl="2" indent="-304731" algn="l" defTabSz="914400" rtl="0" eaLnBrk="1" fontAlgn="base" latinLnBrk="0" hangingPunct="1">
              <a:lnSpc>
                <a:spcPct val="100000"/>
              </a:lnSpc>
              <a:spcBef>
                <a:spcPts val="0"/>
              </a:spcBef>
              <a:spcAft>
                <a:spcPts val="800"/>
              </a:spcAft>
              <a:buClr>
                <a:srgbClr val="FFFFFF">
                  <a:lumMod val="50000"/>
                </a:srgbClr>
              </a:buClr>
              <a:buSzPct val="80000"/>
              <a:buFont typeface="Wingdings" charset="2"/>
              <a:buChar char="§"/>
              <a:tabLst/>
              <a:defRPr/>
            </a:pPr>
            <a:r>
              <a:rPr kumimoji="0" lang="en-US" b="0" i="0" u="none" strike="noStrike" kern="0" cap="none" spc="0" normalizeH="0" baseline="0" noProof="0">
                <a:ln>
                  <a:noFill/>
                </a:ln>
                <a:solidFill>
                  <a:srgbClr val="4C4C4C"/>
                </a:solidFill>
                <a:effectLst/>
                <a:uLnTx/>
                <a:uFillTx/>
                <a:latin typeface="Barlow"/>
                <a:ea typeface="+mn-ea"/>
                <a:cs typeface="+mn-cs"/>
              </a:rPr>
              <a:t>Incentives-Act 59 in Wisconsin-$1,000/school/student/industry credential.</a:t>
            </a:r>
          </a:p>
          <a:p>
            <a:pPr marL="1682372" marR="0" lvl="2" indent="-304731" algn="l" defTabSz="914400" rtl="0" eaLnBrk="1" fontAlgn="base" latinLnBrk="0" hangingPunct="1">
              <a:lnSpc>
                <a:spcPct val="100000"/>
              </a:lnSpc>
              <a:spcBef>
                <a:spcPts val="0"/>
              </a:spcBef>
              <a:spcAft>
                <a:spcPts val="800"/>
              </a:spcAft>
              <a:buClr>
                <a:srgbClr val="FFFFFF">
                  <a:lumMod val="50000"/>
                </a:srgbClr>
              </a:buClr>
              <a:buSzPct val="80000"/>
              <a:buFont typeface="Wingdings" charset="2"/>
              <a:buChar char="§"/>
              <a:tabLst/>
              <a:defRPr/>
            </a:pPr>
            <a:endParaRPr kumimoji="0" lang="en-US" b="0" i="0" u="none" strike="noStrike" kern="0" cap="none" spc="0" normalizeH="0" baseline="0" noProof="0">
              <a:ln>
                <a:noFill/>
              </a:ln>
              <a:solidFill>
                <a:srgbClr val="4C4C4C"/>
              </a:solidFill>
              <a:effectLst/>
              <a:uLnTx/>
              <a:uFillTx/>
              <a:latin typeface="Barlow"/>
              <a:ea typeface="+mn-ea"/>
              <a:cs typeface="+mn-cs"/>
            </a:endParaRPr>
          </a:p>
          <a:p>
            <a:pPr marL="1111078" marR="0" lvl="1" indent="-342900" algn="l" defTabSz="914400" rtl="0" eaLnBrk="1" fontAlgn="base" latinLnBrk="0" hangingPunct="1">
              <a:lnSpc>
                <a:spcPct val="100000"/>
              </a:lnSpc>
              <a:spcBef>
                <a:spcPts val="0"/>
              </a:spcBef>
              <a:spcAft>
                <a:spcPts val="800"/>
              </a:spcAft>
              <a:buClr>
                <a:srgbClr val="FFFFFF">
                  <a:lumMod val="50000"/>
                </a:srgbClr>
              </a:buClr>
              <a:buSzPct val="80000"/>
              <a:buFont typeface="+mj-lt"/>
              <a:buAutoNum type="arabicPeriod"/>
              <a:tabLst/>
              <a:defRPr/>
            </a:pPr>
            <a:r>
              <a:rPr kumimoji="0" lang="en-US" sz="1400" b="0" i="0" u="none" strike="noStrike" kern="0" cap="none" spc="0" normalizeH="0" baseline="0" noProof="0">
                <a:ln>
                  <a:noFill/>
                </a:ln>
                <a:solidFill>
                  <a:srgbClr val="4C4C4C"/>
                </a:solidFill>
                <a:effectLst/>
                <a:uLnTx/>
                <a:uFillTx/>
                <a:latin typeface="Barlow"/>
                <a:ea typeface="+mn-ea"/>
                <a:cs typeface="+mn-cs"/>
              </a:rPr>
              <a:t>Technology interoperability , but lagging </a:t>
            </a:r>
            <a:r>
              <a:rPr kumimoji="0" lang="en-US" sz="1400" b="1" i="0" u="none" strike="noStrike" kern="0" cap="none" spc="0" normalizeH="0" baseline="0" noProof="0" err="1">
                <a:ln>
                  <a:noFill/>
                </a:ln>
                <a:solidFill>
                  <a:srgbClr val="4C4C4C"/>
                </a:solidFill>
                <a:effectLst/>
                <a:uLnTx/>
                <a:uFillTx/>
                <a:latin typeface="Barlow"/>
                <a:ea typeface="+mn-ea"/>
                <a:cs typeface="+mn-cs"/>
              </a:rPr>
              <a:t>ind</a:t>
            </a:r>
            <a:r>
              <a:rPr kumimoji="0" lang="en-US" sz="1400" b="1" i="0" u="none" strike="noStrike" kern="0" cap="none" spc="0" normalizeH="0" baseline="0" noProof="0">
                <a:ln>
                  <a:noFill/>
                </a:ln>
                <a:solidFill>
                  <a:srgbClr val="4C4C4C"/>
                </a:solidFill>
                <a:effectLst/>
                <a:uLnTx/>
                <a:uFillTx/>
                <a:latin typeface="Barlow"/>
                <a:ea typeface="+mn-ea"/>
                <a:cs typeface="+mn-cs"/>
              </a:rPr>
              <a:t> 4.0 applied workforce standards</a:t>
            </a:r>
            <a:endParaRPr kumimoji="0" lang="en-US" sz="1400" b="0" i="0" u="none" strike="noStrike" kern="0" cap="none" spc="0" normalizeH="0" baseline="0" noProof="0">
              <a:ln>
                <a:noFill/>
              </a:ln>
              <a:solidFill>
                <a:srgbClr val="4C4C4C"/>
              </a:solidFill>
              <a:effectLst/>
              <a:uLnTx/>
              <a:uFillTx/>
              <a:latin typeface="Barlow"/>
              <a:ea typeface="+mn-ea"/>
              <a:cs typeface="+mn-cs"/>
            </a:endParaRPr>
          </a:p>
          <a:p>
            <a:pPr marL="1682372" marR="0" lvl="2" indent="-304731" algn="l" defTabSz="914400" rtl="0" eaLnBrk="1" fontAlgn="base" latinLnBrk="0" hangingPunct="1">
              <a:lnSpc>
                <a:spcPct val="100000"/>
              </a:lnSpc>
              <a:spcBef>
                <a:spcPts val="0"/>
              </a:spcBef>
              <a:spcAft>
                <a:spcPts val="800"/>
              </a:spcAft>
              <a:buClr>
                <a:srgbClr val="FFFFFF">
                  <a:lumMod val="50000"/>
                </a:srgbClr>
              </a:buClr>
              <a:buSzPct val="80000"/>
              <a:buFont typeface="Wingdings" charset="2"/>
              <a:buChar char="§"/>
              <a:tabLst/>
              <a:defRPr/>
            </a:pPr>
            <a:r>
              <a:rPr kumimoji="0" lang="en-US" b="0" i="0" u="none" strike="noStrike" kern="0" cap="none" spc="0" normalizeH="0" baseline="0" noProof="0">
                <a:ln>
                  <a:noFill/>
                </a:ln>
                <a:solidFill>
                  <a:srgbClr val="4C4C4C"/>
                </a:solidFill>
                <a:effectLst/>
                <a:uLnTx/>
                <a:uFillTx/>
                <a:latin typeface="Barlow"/>
                <a:ea typeface="+mn-ea"/>
                <a:cs typeface="+mn-cs"/>
              </a:rPr>
              <a:t>creating</a:t>
            </a:r>
            <a:r>
              <a:rPr kumimoji="0" lang="en-US" b="1" i="0" u="none" strike="noStrike" kern="0" cap="none" spc="0" normalizeH="0" baseline="0" noProof="0">
                <a:ln>
                  <a:noFill/>
                </a:ln>
                <a:solidFill>
                  <a:srgbClr val="4C4C4C"/>
                </a:solidFill>
                <a:effectLst/>
                <a:uLnTx/>
                <a:uFillTx/>
                <a:latin typeface="Barlow"/>
                <a:ea typeface="+mn-ea"/>
                <a:cs typeface="+mn-cs"/>
              </a:rPr>
              <a:t> </a:t>
            </a:r>
            <a:r>
              <a:rPr kumimoji="0" lang="en-US" b="0" i="0" u="none" strike="noStrike" kern="0" cap="none" spc="0" normalizeH="0" baseline="0" noProof="0">
                <a:ln>
                  <a:noFill/>
                </a:ln>
                <a:solidFill>
                  <a:srgbClr val="4C4C4C"/>
                </a:solidFill>
                <a:effectLst/>
                <a:uLnTx/>
                <a:uFillTx/>
                <a:latin typeface="Barlow"/>
                <a:ea typeface="+mn-ea"/>
                <a:cs typeface="+mn-cs"/>
              </a:rPr>
              <a:t>space for thought leaders/marketeers</a:t>
            </a:r>
          </a:p>
          <a:p>
            <a:pPr marL="1682372" marR="0" lvl="2" indent="-304731" algn="l" defTabSz="914400" rtl="0" eaLnBrk="1" fontAlgn="base" latinLnBrk="0" hangingPunct="1">
              <a:lnSpc>
                <a:spcPct val="100000"/>
              </a:lnSpc>
              <a:spcBef>
                <a:spcPts val="0"/>
              </a:spcBef>
              <a:spcAft>
                <a:spcPts val="800"/>
              </a:spcAft>
              <a:buClr>
                <a:srgbClr val="FFFFFF">
                  <a:lumMod val="50000"/>
                </a:srgbClr>
              </a:buClr>
              <a:buSzPct val="80000"/>
              <a:buFont typeface="Wingdings" charset="2"/>
              <a:buChar char="§"/>
              <a:tabLst/>
              <a:defRPr/>
            </a:pPr>
            <a:r>
              <a:rPr kumimoji="0" lang="en-US" b="0" i="0" u="none" strike="noStrike" kern="0" cap="none" spc="0" normalizeH="0" baseline="0" noProof="0">
                <a:ln>
                  <a:noFill/>
                </a:ln>
                <a:solidFill>
                  <a:srgbClr val="4C4C4C"/>
                </a:solidFill>
                <a:effectLst/>
                <a:uLnTx/>
                <a:uFillTx/>
                <a:latin typeface="Barlow"/>
                <a:ea typeface="+mn-ea"/>
                <a:cs typeface="+mn-cs"/>
              </a:rPr>
              <a:t>New and emerging occupations</a:t>
            </a:r>
          </a:p>
          <a:p>
            <a:pPr marL="1682372" marR="0" lvl="2" indent="-304731" algn="l" defTabSz="914400" rtl="0" eaLnBrk="1" fontAlgn="base" latinLnBrk="0" hangingPunct="1">
              <a:lnSpc>
                <a:spcPct val="100000"/>
              </a:lnSpc>
              <a:spcBef>
                <a:spcPts val="0"/>
              </a:spcBef>
              <a:spcAft>
                <a:spcPts val="800"/>
              </a:spcAft>
              <a:buClr>
                <a:srgbClr val="FFFFFF">
                  <a:lumMod val="50000"/>
                </a:srgbClr>
              </a:buClr>
              <a:buSzPct val="80000"/>
              <a:buFont typeface="Wingdings" charset="2"/>
              <a:buChar char="§"/>
              <a:tabLst/>
              <a:defRPr/>
            </a:pPr>
            <a:endParaRPr kumimoji="0" lang="en-US" b="1" i="0" u="none" strike="noStrike" kern="0" cap="none" spc="0" normalizeH="0" baseline="0" noProof="0">
              <a:ln>
                <a:noFill/>
              </a:ln>
              <a:solidFill>
                <a:srgbClr val="4C4C4C"/>
              </a:solidFill>
              <a:effectLst/>
              <a:uLnTx/>
              <a:uFillTx/>
              <a:latin typeface="Barlow"/>
              <a:ea typeface="+mn-ea"/>
              <a:cs typeface="+mn-cs"/>
            </a:endParaRPr>
          </a:p>
          <a:p>
            <a:pPr marL="1111078" marR="0" lvl="1" indent="-342900" algn="l" defTabSz="914400" rtl="0" eaLnBrk="1" fontAlgn="base" latinLnBrk="0" hangingPunct="1">
              <a:lnSpc>
                <a:spcPct val="100000"/>
              </a:lnSpc>
              <a:spcBef>
                <a:spcPts val="0"/>
              </a:spcBef>
              <a:spcAft>
                <a:spcPts val="800"/>
              </a:spcAft>
              <a:buClr>
                <a:srgbClr val="FFFFFF">
                  <a:lumMod val="50000"/>
                </a:srgbClr>
              </a:buClr>
              <a:buSzPct val="80000"/>
              <a:buFont typeface="+mj-lt"/>
              <a:buAutoNum type="arabicPeriod"/>
              <a:tabLst/>
              <a:defRPr/>
            </a:pPr>
            <a:r>
              <a:rPr kumimoji="0" lang="en-US" sz="1400" b="1" i="0" u="none" strike="noStrike" kern="0" cap="none" spc="0" normalizeH="0" baseline="0" noProof="0">
                <a:ln>
                  <a:noFill/>
                </a:ln>
                <a:solidFill>
                  <a:srgbClr val="4C4C4C"/>
                </a:solidFill>
                <a:effectLst/>
                <a:uLnTx/>
                <a:uFillTx/>
                <a:latin typeface="Barlow"/>
                <a:ea typeface="+mn-ea"/>
                <a:cs typeface="+mn-cs"/>
              </a:rPr>
              <a:t>Cybersecurity </a:t>
            </a:r>
            <a:r>
              <a:rPr kumimoji="0" lang="en-US" sz="1400" b="0" i="0" u="none" strike="noStrike" kern="0" cap="none" spc="0" normalizeH="0" baseline="0" noProof="0">
                <a:ln>
                  <a:noFill/>
                </a:ln>
                <a:solidFill>
                  <a:srgbClr val="4C4C4C"/>
                </a:solidFill>
                <a:effectLst/>
                <a:uLnTx/>
                <a:uFillTx/>
                <a:latin typeface="Barlow"/>
                <a:ea typeface="+mn-ea"/>
                <a:cs typeface="+mn-cs"/>
              </a:rPr>
              <a:t>an immediate  priority and then other key </a:t>
            </a:r>
            <a:r>
              <a:rPr kumimoji="0" lang="en-US" sz="1400" b="1" i="0" u="none" strike="noStrike" kern="0" cap="none" spc="0" normalizeH="0" baseline="0" noProof="0">
                <a:ln>
                  <a:noFill/>
                </a:ln>
                <a:solidFill>
                  <a:srgbClr val="4C4C4C"/>
                </a:solidFill>
                <a:effectLst/>
                <a:uLnTx/>
                <a:uFillTx/>
                <a:latin typeface="Barlow"/>
                <a:ea typeface="+mn-ea"/>
                <a:cs typeface="+mn-cs"/>
              </a:rPr>
              <a:t>Ind 4.0 pillars </a:t>
            </a:r>
            <a:r>
              <a:rPr kumimoji="0" lang="en-US" sz="1400" b="0" i="0" u="none" strike="noStrike" kern="0" cap="none" spc="0" normalizeH="0" baseline="0" noProof="0">
                <a:ln>
                  <a:noFill/>
                </a:ln>
                <a:solidFill>
                  <a:srgbClr val="4C4C4C"/>
                </a:solidFill>
                <a:effectLst/>
                <a:uLnTx/>
                <a:uFillTx/>
                <a:latin typeface="Barlow"/>
                <a:ea typeface="+mn-ea"/>
                <a:cs typeface="+mn-cs"/>
              </a:rPr>
              <a:t>–AI,ML, Data, cloud compute, AR</a:t>
            </a:r>
          </a:p>
          <a:p>
            <a:pPr marL="383031" marR="0" lvl="0" indent="-383031" algn="l" defTabSz="914400" rtl="0" eaLnBrk="1" fontAlgn="base" latinLnBrk="0" hangingPunct="1">
              <a:lnSpc>
                <a:spcPct val="100000"/>
              </a:lnSpc>
              <a:spcBef>
                <a:spcPts val="0"/>
              </a:spcBef>
              <a:spcAft>
                <a:spcPts val="800"/>
              </a:spcAft>
              <a:buClr>
                <a:srgbClr val="BB2332"/>
              </a:buClr>
              <a:buSzTx/>
              <a:buFont typeface="Wingdings" charset="2"/>
              <a:buChar char="§"/>
              <a:tabLst/>
              <a:defRPr/>
            </a:pPr>
            <a:endParaRPr kumimoji="0" lang="en-US" sz="1400" b="0" i="0" u="none" strike="noStrike" kern="0" cap="none" spc="0" normalizeH="0" baseline="0" noProof="0">
              <a:ln>
                <a:noFill/>
              </a:ln>
              <a:solidFill>
                <a:srgbClr val="4C4C4C"/>
              </a:solidFill>
              <a:effectLst/>
              <a:uLnTx/>
              <a:uFillTx/>
              <a:latin typeface="Barlow"/>
              <a:ea typeface="+mn-ea"/>
              <a:cs typeface="+mn-cs"/>
            </a:endParaRPr>
          </a:p>
          <a:p>
            <a:pPr marL="383031" marR="0" lvl="0" indent="-383031" algn="l" defTabSz="914400" rtl="0" eaLnBrk="1" fontAlgn="base" latinLnBrk="0" hangingPunct="1">
              <a:lnSpc>
                <a:spcPct val="100000"/>
              </a:lnSpc>
              <a:spcBef>
                <a:spcPts val="0"/>
              </a:spcBef>
              <a:spcAft>
                <a:spcPts val="800"/>
              </a:spcAft>
              <a:buClr>
                <a:srgbClr val="BB2332"/>
              </a:buClr>
              <a:buSzTx/>
              <a:buFont typeface="Wingdings" charset="2"/>
              <a:buChar char="§"/>
              <a:tabLst/>
              <a:defRPr/>
            </a:pPr>
            <a:endParaRPr kumimoji="0" lang="en-US" sz="1400" b="0" i="0" u="none" strike="noStrike" kern="0" cap="none" spc="0" normalizeH="0" baseline="0" noProof="0">
              <a:ln>
                <a:noFill/>
              </a:ln>
              <a:solidFill>
                <a:srgbClr val="4C4C4C"/>
              </a:solidFill>
              <a:effectLst/>
              <a:uLnTx/>
              <a:uFillTx/>
              <a:latin typeface="Barlow"/>
              <a:ea typeface="+mn-ea"/>
              <a:cs typeface="+mn-cs"/>
            </a:endParaRPr>
          </a:p>
        </p:txBody>
      </p:sp>
      <p:sp>
        <p:nvSpPr>
          <p:cNvPr id="11" name="Title 1">
            <a:extLst>
              <a:ext uri="{FF2B5EF4-FFF2-40B4-BE49-F238E27FC236}">
                <a16:creationId xmlns:a16="http://schemas.microsoft.com/office/drawing/2014/main" id="{BB93BE3A-2015-4E04-820B-9BA444050A0D}"/>
              </a:ext>
            </a:extLst>
          </p:cNvPr>
          <p:cNvSpPr>
            <a:spLocks noGrp="1"/>
          </p:cNvSpPr>
          <p:nvPr>
            <p:ph type="title"/>
          </p:nvPr>
        </p:nvSpPr>
        <p:spPr>
          <a:xfrm>
            <a:off x="602164" y="196079"/>
            <a:ext cx="7518466" cy="515526"/>
          </a:xfrm>
        </p:spPr>
        <p:txBody>
          <a:bodyPr>
            <a:normAutofit fontScale="90000"/>
          </a:bodyPr>
          <a:lstStyle/>
          <a:p>
            <a:r>
              <a:rPr lang="en-US"/>
              <a:t>Academia is Transforming</a:t>
            </a:r>
          </a:p>
        </p:txBody>
      </p:sp>
      <p:sp>
        <p:nvSpPr>
          <p:cNvPr id="12" name="Text Placeholder 2">
            <a:extLst>
              <a:ext uri="{FF2B5EF4-FFF2-40B4-BE49-F238E27FC236}">
                <a16:creationId xmlns:a16="http://schemas.microsoft.com/office/drawing/2014/main" id="{D73BC3DF-14EF-4BF4-ADCF-AEC020BABC68}"/>
              </a:ext>
            </a:extLst>
          </p:cNvPr>
          <p:cNvSpPr txBox="1">
            <a:spLocks/>
          </p:cNvSpPr>
          <p:nvPr/>
        </p:nvSpPr>
        <p:spPr>
          <a:xfrm>
            <a:off x="602164" y="712454"/>
            <a:ext cx="11428510" cy="348813"/>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rgbClr val="002060"/>
                </a:solidFill>
              </a:rPr>
              <a:t>Strategic shift towards “Workforce of the Future” collaboration </a:t>
            </a:r>
            <a:r>
              <a:rPr lang="en-US" b="1" u="sng">
                <a:solidFill>
                  <a:srgbClr val="002060"/>
                </a:solidFill>
              </a:rPr>
              <a:t>with Industry</a:t>
            </a:r>
          </a:p>
        </p:txBody>
      </p:sp>
    </p:spTree>
    <p:extLst>
      <p:ext uri="{BB962C8B-B14F-4D97-AF65-F5344CB8AC3E}">
        <p14:creationId xmlns:p14="http://schemas.microsoft.com/office/powerpoint/2010/main" val="2555532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3BDE34-0370-4B50-BFBC-F575C604EF97}"/>
              </a:ext>
            </a:extLst>
          </p:cNvPr>
          <p:cNvSpPr>
            <a:spLocks noGrp="1"/>
          </p:cNvSpPr>
          <p:nvPr>
            <p:ph type="title"/>
          </p:nvPr>
        </p:nvSpPr>
        <p:spPr>
          <a:xfrm>
            <a:off x="327349" y="244755"/>
            <a:ext cx="10905066" cy="668866"/>
          </a:xfrm>
        </p:spPr>
        <p:txBody>
          <a:bodyPr>
            <a:normAutofit/>
          </a:bodyPr>
          <a:lstStyle/>
          <a:p>
            <a:r>
              <a:rPr lang="en-US" sz="2400">
                <a:ln w="3175">
                  <a:noFill/>
                </a:ln>
                <a:solidFill>
                  <a:srgbClr val="FFFFFF"/>
                </a:solidFill>
                <a:latin typeface="Segoe UI Semibold" panose="020B0702040204020203" pitchFamily="34" charset="0"/>
                <a:ea typeface="+mn-ea"/>
                <a:cs typeface="Segoe UI Semibold" panose="020B0702040204020203" pitchFamily="34" charset="0"/>
              </a:rPr>
              <a:t>Empower Students with skills needed for today and future</a:t>
            </a:r>
          </a:p>
        </p:txBody>
      </p:sp>
      <p:sp>
        <p:nvSpPr>
          <p:cNvPr id="32" name="Rectangle 3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Isosceles Triangle 37">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Isosceles Triangle 3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9C30D776-9E70-4F6E-8444-494B740C0541}"/>
              </a:ext>
            </a:extLst>
          </p:cNvPr>
          <p:cNvSpPr/>
          <p:nvPr/>
        </p:nvSpPr>
        <p:spPr>
          <a:xfrm>
            <a:off x="643467" y="1782981"/>
            <a:ext cx="10905066" cy="4393982"/>
          </a:xfrm>
          <a:prstGeom prst="rect">
            <a:avLst/>
          </a:prstGeom>
          <a:noFill/>
        </p:spPr>
      </p:sp>
      <p:sp>
        <p:nvSpPr>
          <p:cNvPr id="6" name="Freeform: Shape 5">
            <a:extLst>
              <a:ext uri="{FF2B5EF4-FFF2-40B4-BE49-F238E27FC236}">
                <a16:creationId xmlns:a16="http://schemas.microsoft.com/office/drawing/2014/main" id="{8A9B635A-2BB5-4E68-8312-34FF62F6C311}"/>
              </a:ext>
            </a:extLst>
          </p:cNvPr>
          <p:cNvSpPr/>
          <p:nvPr/>
        </p:nvSpPr>
        <p:spPr>
          <a:xfrm>
            <a:off x="4777805" y="1837905"/>
            <a:ext cx="2636389" cy="2636389"/>
          </a:xfrm>
          <a:custGeom>
            <a:avLst/>
            <a:gdLst>
              <a:gd name="connsiteX0" fmla="*/ 0 w 2636389"/>
              <a:gd name="connsiteY0" fmla="*/ 1318195 h 2636389"/>
              <a:gd name="connsiteX1" fmla="*/ 1318195 w 2636389"/>
              <a:gd name="connsiteY1" fmla="*/ 0 h 2636389"/>
              <a:gd name="connsiteX2" fmla="*/ 2636390 w 2636389"/>
              <a:gd name="connsiteY2" fmla="*/ 1318195 h 2636389"/>
              <a:gd name="connsiteX3" fmla="*/ 1318195 w 2636389"/>
              <a:gd name="connsiteY3" fmla="*/ 2636390 h 2636389"/>
              <a:gd name="connsiteX4" fmla="*/ 0 w 2636389"/>
              <a:gd name="connsiteY4" fmla="*/ 1318195 h 2636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6389" h="2636389">
                <a:moveTo>
                  <a:pt x="0" y="1318195"/>
                </a:moveTo>
                <a:cubicBezTo>
                  <a:pt x="0" y="590176"/>
                  <a:pt x="590176" y="0"/>
                  <a:pt x="1318195" y="0"/>
                </a:cubicBezTo>
                <a:cubicBezTo>
                  <a:pt x="2046214" y="0"/>
                  <a:pt x="2636390" y="590176"/>
                  <a:pt x="2636390" y="1318195"/>
                </a:cubicBezTo>
                <a:cubicBezTo>
                  <a:pt x="2636390" y="2046214"/>
                  <a:pt x="2046214" y="2636390"/>
                  <a:pt x="1318195" y="2636390"/>
                </a:cubicBezTo>
                <a:cubicBezTo>
                  <a:pt x="590176" y="2636390"/>
                  <a:pt x="0" y="2046214"/>
                  <a:pt x="0" y="1318195"/>
                </a:cubicBezTo>
                <a:close/>
              </a:path>
            </a:pathLst>
          </a:custGeom>
          <a:gradFill>
            <a:gsLst>
              <a:gs pos="0">
                <a:srgbClr val="F18C55">
                  <a:alpha val="49804"/>
                </a:srgbClr>
              </a:gs>
              <a:gs pos="50000">
                <a:schemeClr val="accent2">
                  <a:alpha val="50000"/>
                  <a:hueOff val="0"/>
                  <a:satOff val="0"/>
                  <a:lumOff val="0"/>
                  <a:alphaOff val="0"/>
                  <a:satMod val="110000"/>
                  <a:lumMod val="100000"/>
                  <a:shade val="100000"/>
                </a:schemeClr>
              </a:gs>
              <a:gs pos="100000">
                <a:schemeClr val="accent2">
                  <a:alpha val="50000"/>
                  <a:hueOff val="0"/>
                  <a:satOff val="0"/>
                  <a:lumOff val="0"/>
                  <a:alphaOff val="0"/>
                  <a:lumMod val="99000"/>
                  <a:satMod val="120000"/>
                  <a:shade val="78000"/>
                </a:schemeClr>
              </a:gs>
            </a:gsLst>
          </a:gradFill>
        </p:spPr>
        <p:style>
          <a:lnRef idx="0">
            <a:schemeClr val="lt1">
              <a:hueOff val="0"/>
              <a:satOff val="0"/>
              <a:lumOff val="0"/>
              <a:alphaOff val="0"/>
            </a:schemeClr>
          </a:lnRef>
          <a:fillRef idx="3">
            <a:schemeClr val="accent2">
              <a:alpha val="50000"/>
              <a:hueOff val="0"/>
              <a:satOff val="0"/>
              <a:lumOff val="0"/>
              <a:alphaOff val="0"/>
            </a:schemeClr>
          </a:fillRef>
          <a:effectRef idx="3">
            <a:schemeClr val="accent2">
              <a:alpha val="50000"/>
              <a:hueOff val="0"/>
              <a:satOff val="0"/>
              <a:lumOff val="0"/>
              <a:alphaOff val="0"/>
            </a:schemeClr>
          </a:effectRef>
          <a:fontRef idx="minor">
            <a:schemeClr val="tx1"/>
          </a:fontRef>
        </p:style>
        <p:txBody>
          <a:bodyPr spcFirstLastPara="0" vert="horz" wrap="square" lIns="351518" tIns="461368" rIns="351519" bIns="988646"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Microsoft</a:t>
            </a:r>
          </a:p>
        </p:txBody>
      </p:sp>
      <p:sp>
        <p:nvSpPr>
          <p:cNvPr id="7" name="Freeform: Shape 6">
            <a:extLst>
              <a:ext uri="{FF2B5EF4-FFF2-40B4-BE49-F238E27FC236}">
                <a16:creationId xmlns:a16="http://schemas.microsoft.com/office/drawing/2014/main" id="{84C6E257-831C-412E-9E74-5B9DF08867FD}"/>
              </a:ext>
            </a:extLst>
          </p:cNvPr>
          <p:cNvSpPr/>
          <p:nvPr/>
        </p:nvSpPr>
        <p:spPr>
          <a:xfrm>
            <a:off x="5729102" y="3485649"/>
            <a:ext cx="2636389" cy="2636389"/>
          </a:xfrm>
          <a:custGeom>
            <a:avLst/>
            <a:gdLst>
              <a:gd name="connsiteX0" fmla="*/ 0 w 2636389"/>
              <a:gd name="connsiteY0" fmla="*/ 1318195 h 2636389"/>
              <a:gd name="connsiteX1" fmla="*/ 1318195 w 2636389"/>
              <a:gd name="connsiteY1" fmla="*/ 0 h 2636389"/>
              <a:gd name="connsiteX2" fmla="*/ 2636390 w 2636389"/>
              <a:gd name="connsiteY2" fmla="*/ 1318195 h 2636389"/>
              <a:gd name="connsiteX3" fmla="*/ 1318195 w 2636389"/>
              <a:gd name="connsiteY3" fmla="*/ 2636390 h 2636389"/>
              <a:gd name="connsiteX4" fmla="*/ 0 w 2636389"/>
              <a:gd name="connsiteY4" fmla="*/ 1318195 h 2636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6389" h="2636389">
                <a:moveTo>
                  <a:pt x="0" y="1318195"/>
                </a:moveTo>
                <a:cubicBezTo>
                  <a:pt x="0" y="590176"/>
                  <a:pt x="590176" y="0"/>
                  <a:pt x="1318195" y="0"/>
                </a:cubicBezTo>
                <a:cubicBezTo>
                  <a:pt x="2046214" y="0"/>
                  <a:pt x="2636390" y="590176"/>
                  <a:pt x="2636390" y="1318195"/>
                </a:cubicBezTo>
                <a:cubicBezTo>
                  <a:pt x="2636390" y="2046214"/>
                  <a:pt x="2046214" y="2636390"/>
                  <a:pt x="1318195" y="2636390"/>
                </a:cubicBezTo>
                <a:cubicBezTo>
                  <a:pt x="590176" y="2636390"/>
                  <a:pt x="0" y="2046214"/>
                  <a:pt x="0" y="1318195"/>
                </a:cubicBezTo>
                <a:close/>
              </a:path>
            </a:pathLst>
          </a:custGeom>
        </p:spPr>
        <p:style>
          <a:lnRef idx="0">
            <a:schemeClr val="lt1">
              <a:hueOff val="0"/>
              <a:satOff val="0"/>
              <a:lumOff val="0"/>
              <a:alphaOff val="0"/>
            </a:schemeClr>
          </a:lnRef>
          <a:fillRef idx="3">
            <a:schemeClr val="accent3">
              <a:alpha val="50000"/>
              <a:hueOff val="0"/>
              <a:satOff val="0"/>
              <a:lumOff val="0"/>
              <a:alphaOff val="0"/>
            </a:schemeClr>
          </a:fillRef>
          <a:effectRef idx="3">
            <a:schemeClr val="accent3">
              <a:alpha val="50000"/>
              <a:hueOff val="0"/>
              <a:satOff val="0"/>
              <a:lumOff val="0"/>
              <a:alphaOff val="0"/>
            </a:schemeClr>
          </a:effectRef>
          <a:fontRef idx="minor">
            <a:schemeClr val="tx1"/>
          </a:fontRef>
        </p:style>
        <p:txBody>
          <a:bodyPr spcFirstLastPara="0" vert="horz" wrap="square" lIns="806296" tIns="681067" rIns="248260" bIns="505308"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UW Milwaukee</a:t>
            </a:r>
          </a:p>
        </p:txBody>
      </p:sp>
      <p:sp>
        <p:nvSpPr>
          <p:cNvPr id="8" name="Freeform: Shape 7">
            <a:extLst>
              <a:ext uri="{FF2B5EF4-FFF2-40B4-BE49-F238E27FC236}">
                <a16:creationId xmlns:a16="http://schemas.microsoft.com/office/drawing/2014/main" id="{BF4E0A5A-3152-4441-86C1-2174F9C8C4F0}"/>
              </a:ext>
            </a:extLst>
          </p:cNvPr>
          <p:cNvSpPr/>
          <p:nvPr/>
        </p:nvSpPr>
        <p:spPr>
          <a:xfrm>
            <a:off x="3826508" y="3485649"/>
            <a:ext cx="2636389" cy="2636389"/>
          </a:xfrm>
          <a:custGeom>
            <a:avLst/>
            <a:gdLst>
              <a:gd name="connsiteX0" fmla="*/ 0 w 2636389"/>
              <a:gd name="connsiteY0" fmla="*/ 1318195 h 2636389"/>
              <a:gd name="connsiteX1" fmla="*/ 1318195 w 2636389"/>
              <a:gd name="connsiteY1" fmla="*/ 0 h 2636389"/>
              <a:gd name="connsiteX2" fmla="*/ 2636390 w 2636389"/>
              <a:gd name="connsiteY2" fmla="*/ 1318195 h 2636389"/>
              <a:gd name="connsiteX3" fmla="*/ 1318195 w 2636389"/>
              <a:gd name="connsiteY3" fmla="*/ 2636390 h 2636389"/>
              <a:gd name="connsiteX4" fmla="*/ 0 w 2636389"/>
              <a:gd name="connsiteY4" fmla="*/ 1318195 h 2636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6389" h="2636389">
                <a:moveTo>
                  <a:pt x="0" y="1318195"/>
                </a:moveTo>
                <a:cubicBezTo>
                  <a:pt x="0" y="590176"/>
                  <a:pt x="590176" y="0"/>
                  <a:pt x="1318195" y="0"/>
                </a:cubicBezTo>
                <a:cubicBezTo>
                  <a:pt x="2046214" y="0"/>
                  <a:pt x="2636390" y="590176"/>
                  <a:pt x="2636390" y="1318195"/>
                </a:cubicBezTo>
                <a:cubicBezTo>
                  <a:pt x="2636390" y="2046214"/>
                  <a:pt x="2046214" y="2636390"/>
                  <a:pt x="1318195" y="2636390"/>
                </a:cubicBezTo>
                <a:cubicBezTo>
                  <a:pt x="590176" y="2636390"/>
                  <a:pt x="0" y="2046214"/>
                  <a:pt x="0" y="1318195"/>
                </a:cubicBezTo>
                <a:close/>
              </a:path>
            </a:pathLst>
          </a:custGeom>
        </p:spPr>
        <p:style>
          <a:lnRef idx="0">
            <a:schemeClr val="lt1">
              <a:hueOff val="0"/>
              <a:satOff val="0"/>
              <a:lumOff val="0"/>
              <a:alphaOff val="0"/>
            </a:schemeClr>
          </a:lnRef>
          <a:fillRef idx="3">
            <a:schemeClr val="accent4">
              <a:alpha val="50000"/>
              <a:hueOff val="0"/>
              <a:satOff val="0"/>
              <a:lumOff val="0"/>
              <a:alphaOff val="0"/>
            </a:schemeClr>
          </a:fillRef>
          <a:effectRef idx="3">
            <a:schemeClr val="accent4">
              <a:alpha val="50000"/>
              <a:hueOff val="0"/>
              <a:satOff val="0"/>
              <a:lumOff val="0"/>
              <a:alphaOff val="0"/>
            </a:schemeClr>
          </a:effectRef>
          <a:fontRef idx="minor">
            <a:schemeClr val="tx1"/>
          </a:fontRef>
        </p:style>
        <p:txBody>
          <a:bodyPr spcFirstLastPara="0" vert="horz" wrap="square" lIns="248260" tIns="681067" rIns="806296" bIns="505308"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Partners</a:t>
            </a:r>
          </a:p>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Rockwell</a:t>
            </a:r>
          </a:p>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PTC</a:t>
            </a:r>
          </a:p>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Ansys and others</a:t>
            </a:r>
          </a:p>
        </p:txBody>
      </p:sp>
    </p:spTree>
    <p:extLst>
      <p:ext uri="{BB962C8B-B14F-4D97-AF65-F5344CB8AC3E}">
        <p14:creationId xmlns:p14="http://schemas.microsoft.com/office/powerpoint/2010/main" val="3688729884"/>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STER-16_9_Microsoft_Azure.pptx" id="{CB2F00D6-8B2E-48B4-BBEB-A9DFE81F43FF}" vid="{D4AA22CE-2EB6-4D58-AC1F-AD8246D21621}"/>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IoT Talent Consortium Template">
  <a:themeElements>
    <a:clrScheme name="IoT Talent Consortium">
      <a:dk1>
        <a:srgbClr val="000000"/>
      </a:dk1>
      <a:lt1>
        <a:srgbClr val="FFFFFF"/>
      </a:lt1>
      <a:dk2>
        <a:srgbClr val="58595B"/>
      </a:dk2>
      <a:lt2>
        <a:srgbClr val="FFFFFF"/>
      </a:lt2>
      <a:accent1>
        <a:srgbClr val="0056B8"/>
      </a:accent1>
      <a:accent2>
        <a:srgbClr val="0AAFCF"/>
      </a:accent2>
      <a:accent3>
        <a:srgbClr val="39B54A"/>
      </a:accent3>
      <a:accent4>
        <a:srgbClr val="5D0E8B"/>
      </a:accent4>
      <a:accent5>
        <a:srgbClr val="BE1E2D"/>
      </a:accent5>
      <a:accent6>
        <a:srgbClr val="F7941E"/>
      </a:accent6>
      <a:hlink>
        <a:srgbClr val="0056B8"/>
      </a:hlink>
      <a:folHlink>
        <a:srgbClr val="5D0E8B"/>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tx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5.xml><?xml version="1.0" encoding="utf-8"?>
<a:theme xmlns:a="http://schemas.openxmlformats.org/drawingml/2006/main" name="MS Brand White 16-9_Dec-2013">
  <a:themeElements>
    <a:clrScheme name="Custom 57">
      <a:dk1>
        <a:srgbClr val="505050"/>
      </a:dk1>
      <a:lt1>
        <a:srgbClr val="FFFFFF"/>
      </a:lt1>
      <a:dk2>
        <a:srgbClr val="002050"/>
      </a:dk2>
      <a:lt2>
        <a:srgbClr val="0072C6"/>
      </a:lt2>
      <a:accent1>
        <a:srgbClr val="0072C6"/>
      </a:accent1>
      <a:accent2>
        <a:srgbClr val="00BCF2"/>
      </a:accent2>
      <a:accent3>
        <a:srgbClr val="008A00"/>
      </a:accent3>
      <a:accent4>
        <a:srgbClr val="7FBA00"/>
      </a:accent4>
      <a:accent5>
        <a:srgbClr val="68217A"/>
      </a:accent5>
      <a:accent6>
        <a:srgbClr val="DC3C00"/>
      </a:accent6>
      <a:hlink>
        <a:srgbClr val="00BCF2"/>
      </a:hlink>
      <a:folHlink>
        <a:srgbClr val="82CA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potx" id="{3C825910-E241-4A9F-A328-6AC2DE27D4BB}" vid="{D9F5F194-A5AE-4351-8DA4-8121ACE344F9}"/>
    </a:ext>
  </a:extLst>
</a:theme>
</file>

<file path=ppt/theme/theme6.xml><?xml version="1.0" encoding="utf-8"?>
<a:theme xmlns:a="http://schemas.openxmlformats.org/drawingml/2006/main" name="2_CONTENT LAYOUTS">
  <a:themeElements>
    <a:clrScheme name="RA Brand">
      <a:dk1>
        <a:srgbClr val="000000"/>
      </a:dk1>
      <a:lt1>
        <a:srgbClr val="FFFFFF"/>
      </a:lt1>
      <a:dk2>
        <a:srgbClr val="CCCCCC"/>
      </a:dk2>
      <a:lt2>
        <a:srgbClr val="4C4C4C"/>
      </a:lt2>
      <a:accent1>
        <a:srgbClr val="CD163F"/>
      </a:accent1>
      <a:accent2>
        <a:srgbClr val="003E7E"/>
      </a:accent2>
      <a:accent3>
        <a:srgbClr val="F58024"/>
      </a:accent3>
      <a:accent4>
        <a:srgbClr val="00AEEF"/>
      </a:accent4>
      <a:accent5>
        <a:srgbClr val="F9C20A"/>
      </a:accent5>
      <a:accent6>
        <a:srgbClr val="77C14C"/>
      </a:accent6>
      <a:hlink>
        <a:srgbClr val="CD163F"/>
      </a:hlink>
      <a:folHlink>
        <a:srgbClr val="BA2332"/>
      </a:folHlink>
    </a:clrScheme>
    <a:fontScheme name="Barlow">
      <a:majorFont>
        <a:latin typeface="Barlow"/>
        <a:ea typeface=""/>
        <a:cs typeface=""/>
      </a:majorFont>
      <a:minorFont>
        <a:latin typeface="Barl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31750" cap="flat">
          <a:noFill/>
          <a:prstDash val="solid"/>
          <a:miter/>
        </a:ln>
        <a:effectLst/>
      </a:spPr>
      <a:bodyPr rtlCol="0" anchor="ctr"/>
      <a:lstStyle>
        <a:defPPr algn="l">
          <a:defRPr/>
        </a:defPPr>
      </a:lstStyle>
    </a:spDef>
    <a:lnDef>
      <a:spPr bwMode="auto">
        <a:noFill/>
        <a:ln w="9525" cap="flat" cmpd="sng" algn="ctr">
          <a:solidFill>
            <a:schemeClr val="tx2"/>
          </a:solidFill>
          <a:prstDash val="solid"/>
          <a:round/>
          <a:headEnd type="none" w="med" len="med"/>
          <a:tailEnd type="none" w="med" len="med"/>
        </a:ln>
        <a:effectLst/>
      </a:spPr>
      <a:bodyPr/>
      <a:lstStyle/>
    </a:lnDef>
    <a:txDef>
      <a:spPr/>
      <a:bodyPr wrap="square" rtlCol="0" anchor="t">
        <a:spAutoFit/>
      </a:bodyPr>
      <a:lstStyle>
        <a:defPPr marL="171450" indent="-171450" algn="l" defTabSz="914400">
          <a:buClr>
            <a:schemeClr val="bg2"/>
          </a:buClr>
          <a:buFont typeface="Arial" panose="020B0604020202020204" pitchFamily="34" charset="0"/>
          <a:buChar char="•"/>
          <a:tabLst/>
          <a:defRPr sz="1800" kern="0" dirty="0" smtClean="0">
            <a:solidFill>
              <a:schemeClr val="bg2"/>
            </a:solidFill>
          </a:defRPr>
        </a:defPPr>
      </a:lstStyle>
    </a:tx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0" id="{B61BC7AC-47F0-6A49-B211-E12B08EA106D}" vid="{F2AC1715-DB25-F74F-A32B-9873E0A0C781}"/>
    </a:ext>
  </a:extLst>
</a:theme>
</file>

<file path=ppt/theme/theme7.xml><?xml version="1.0" encoding="utf-8"?>
<a:theme xmlns:a="http://schemas.openxmlformats.org/drawingml/2006/main" name="1_CONTENT LAYOUT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2057</Words>
  <Application>Microsoft Office PowerPoint</Application>
  <PresentationFormat>Widescreen</PresentationFormat>
  <Paragraphs>357</Paragraphs>
  <Slides>21</Slides>
  <Notes>9</Notes>
  <HiddenSlides>0</HiddenSlides>
  <MMClips>0</MMClips>
  <ScaleCrop>false</ScaleCrop>
  <HeadingPairs>
    <vt:vector size="6" baseType="variant">
      <vt:variant>
        <vt:lpstr>Fonts Used</vt:lpstr>
      </vt:variant>
      <vt:variant>
        <vt:i4>14</vt:i4>
      </vt:variant>
      <vt:variant>
        <vt:lpstr>Theme</vt:lpstr>
      </vt:variant>
      <vt:variant>
        <vt:i4>7</vt:i4>
      </vt:variant>
      <vt:variant>
        <vt:lpstr>Slide Titles</vt:lpstr>
      </vt:variant>
      <vt:variant>
        <vt:i4>21</vt:i4>
      </vt:variant>
    </vt:vector>
  </HeadingPairs>
  <TitlesOfParts>
    <vt:vector size="42" baseType="lpstr">
      <vt:lpstr>Arial</vt:lpstr>
      <vt:lpstr>Arial Narrow</vt:lpstr>
      <vt:lpstr>Barlow</vt:lpstr>
      <vt:lpstr>Calibri</vt:lpstr>
      <vt:lpstr>Calibri Light</vt:lpstr>
      <vt:lpstr>Consolas</vt:lpstr>
      <vt:lpstr>Courier New</vt:lpstr>
      <vt:lpstr>Segoe UI</vt:lpstr>
      <vt:lpstr>Segoe UI Light</vt:lpstr>
      <vt:lpstr>Segoe UI Semibold</vt:lpstr>
      <vt:lpstr>Symbol</vt:lpstr>
      <vt:lpstr>Times New Roman</vt:lpstr>
      <vt:lpstr>Webdings</vt:lpstr>
      <vt:lpstr>Wingdings</vt:lpstr>
      <vt:lpstr>Office Theme</vt:lpstr>
      <vt:lpstr>Black Template</vt:lpstr>
      <vt:lpstr>1_Office Theme</vt:lpstr>
      <vt:lpstr>IoT Talent Consortium Template</vt:lpstr>
      <vt:lpstr>MS Brand White 16-9_Dec-2013</vt:lpstr>
      <vt:lpstr>2_CONTENT LAYOUTS</vt:lpstr>
      <vt:lpstr>1_CONTENT LAYOUTS</vt:lpstr>
      <vt:lpstr>Industry 4.0/5.0 </vt:lpstr>
      <vt:lpstr>Industry 4.0</vt:lpstr>
      <vt:lpstr>PowerPoint Presentation</vt:lpstr>
      <vt:lpstr>PowerPoint Presentation</vt:lpstr>
      <vt:lpstr>PowerPoint Presentation</vt:lpstr>
      <vt:lpstr>PowerPoint Presentation</vt:lpstr>
      <vt:lpstr>Azure Industrial IoT Reference</vt:lpstr>
      <vt:lpstr>Academia is Transforming</vt:lpstr>
      <vt:lpstr>Empower Students with skills needed for today and future</vt:lpstr>
      <vt:lpstr>PowerPoint Presentation</vt:lpstr>
      <vt:lpstr>UWM CSI Success</vt:lpstr>
      <vt:lpstr>Microsoft Azure for Manufacturing Excellence (AME)</vt:lpstr>
      <vt:lpstr>CSI Factory of Future - Cloud</vt:lpstr>
      <vt:lpstr>PowerPoint Presentation</vt:lpstr>
      <vt:lpstr>IoT Cart for Students</vt:lpstr>
      <vt:lpstr>Industrial IoT Cart</vt:lpstr>
      <vt:lpstr>Machine Learning and AI addresses a range of scenarios</vt:lpstr>
      <vt:lpstr>PowerPoint Presentation</vt:lpstr>
      <vt:lpstr>Academia is Transforming</vt:lpstr>
      <vt:lpstr>Academia-Industry Eco-System</vt:lpstr>
      <vt:lpstr>Academic Engagement-COE Pillars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Balamurugan Balakreshnan</dc:creator>
  <cp:lastModifiedBy>Balamurugan Balakreshnan</cp:lastModifiedBy>
  <cp:revision>1</cp:revision>
  <dcterms:created xsi:type="dcterms:W3CDTF">2022-01-19T12:17:37Z</dcterms:created>
  <dcterms:modified xsi:type="dcterms:W3CDTF">2022-04-09T14:47:06Z</dcterms:modified>
</cp:coreProperties>
</file>